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4" r:id="rId3"/>
  </p:sldMasterIdLst>
  <p:notesMasterIdLst>
    <p:notesMasterId r:id="rId21"/>
  </p:notesMasterIdLst>
  <p:sldIdLst>
    <p:sldId id="256" r:id="rId4"/>
    <p:sldId id="257" r:id="rId5"/>
    <p:sldId id="258" r:id="rId6"/>
    <p:sldId id="379" r:id="rId7"/>
    <p:sldId id="377" r:id="rId8"/>
    <p:sldId id="378" r:id="rId9"/>
    <p:sldId id="380" r:id="rId10"/>
    <p:sldId id="423" r:id="rId11"/>
    <p:sldId id="400" r:id="rId12"/>
    <p:sldId id="401" r:id="rId13"/>
    <p:sldId id="392" r:id="rId14"/>
    <p:sldId id="402" r:id="rId15"/>
    <p:sldId id="403" r:id="rId16"/>
    <p:sldId id="390" r:id="rId17"/>
    <p:sldId id="424" r:id="rId18"/>
    <p:sldId id="391" r:id="rId19"/>
    <p:sldId id="33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844" autoAdjust="0"/>
    <p:restoredTop sz="86968" autoAdjust="0"/>
  </p:normalViewPr>
  <p:slideViewPr>
    <p:cSldViewPr snapToGrid="0">
      <p:cViewPr varScale="1">
        <p:scale>
          <a:sx n="72" d="100"/>
          <a:sy n="72" d="100"/>
        </p:scale>
        <p:origin x="14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96059A-842D-4E87-8B58-A152C0FEDC0E}" type="datetimeFigureOut">
              <a:rPr lang="en-SG" smtClean="0"/>
              <a:t>19/6/2024</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DBFF87-26F2-4ED6-85EA-2A98F7A9F9B6}" type="slidenum">
              <a:rPr lang="en-SG" smtClean="0"/>
              <a:t>‹#›</a:t>
            </a:fld>
            <a:endParaRPr lang="en-SG"/>
          </a:p>
        </p:txBody>
      </p:sp>
    </p:spTree>
    <p:extLst>
      <p:ext uri="{BB962C8B-B14F-4D97-AF65-F5344CB8AC3E}">
        <p14:creationId xmlns:p14="http://schemas.microsoft.com/office/powerpoint/2010/main" val="23670552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2de5f7782c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2de5f7782c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Note down specs needed to run the model.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71f93c69aa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71f93c69aa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719847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71f93c69aa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71f93c69aa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02201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71f93c69aa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71f93c69aa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3809846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71f93c69aa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71f93c69aa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3433846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271f93c69aa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271f93c69aa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27632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71f93c69aa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71f93c69aa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128293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71f93c69aa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71f93c69aa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847980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2de5f7782c2_0_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2de5f7782c2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71f93c69aa_0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71f93c69aa_0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271f93c69aa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271f93c69aa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71f93c69aa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71f93c69aa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64387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71f93c69aa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71f93c69aa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00973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71f93c69aa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71f93c69aa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362277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271f93c69aa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271f93c69aa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23850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271f93c69aa_0_4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271f93c69aa_0_4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21633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271f93c69aa_0_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271f93c69aa_0_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69325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3.xml"/><Relationship Id="rId4" Type="http://schemas.openxmlformats.org/officeDocument/2006/relationships/hyperlink" Target="http://bit.ly/2TtBDfr" TargetMode="Externa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5C529-69DE-5BB9-B0B8-71DBECBDE5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69C1712C-0871-0E85-2D92-FDF7749649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9349DF87-B9C4-BEE7-D1F9-A73EE1656A6F}"/>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5" name="Footer Placeholder 4">
            <a:extLst>
              <a:ext uri="{FF2B5EF4-FFF2-40B4-BE49-F238E27FC236}">
                <a16:creationId xmlns:a16="http://schemas.microsoft.com/office/drawing/2014/main" id="{374E3581-D5B4-0C25-4579-8FE2D254D38B}"/>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B3CA582-5669-9251-83AB-05E84720C8B5}"/>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69844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8BB60-E513-C6D5-B566-83E2F1851881}"/>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512F2D3F-7137-23D0-A518-DA516A990CA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E3FF797D-8458-95AA-E2F9-65167415987A}"/>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5" name="Footer Placeholder 4">
            <a:extLst>
              <a:ext uri="{FF2B5EF4-FFF2-40B4-BE49-F238E27FC236}">
                <a16:creationId xmlns:a16="http://schemas.microsoft.com/office/drawing/2014/main" id="{E1D2194C-4870-EAD7-6E79-E2CD3518A291}"/>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95A9D70F-87B4-42D0-A6C2-9237D2F7BAD6}"/>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3551241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C34234-08A2-B5C1-28C9-22D9426D77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D3DB781D-2E42-FC04-4839-DD332246A1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472385D0-43E6-35D0-97F3-290E2C421575}"/>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5" name="Footer Placeholder 4">
            <a:extLst>
              <a:ext uri="{FF2B5EF4-FFF2-40B4-BE49-F238E27FC236}">
                <a16:creationId xmlns:a16="http://schemas.microsoft.com/office/drawing/2014/main" id="{1546B067-7F3B-9BA8-54EF-C2DB837CA077}"/>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046683D-24B5-76FC-3E5E-7FD533184960}"/>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998797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774233" y="2250200"/>
            <a:ext cx="8466800" cy="1908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6400"/>
            </a:lvl1pPr>
            <a:lvl2pPr lvl="1" algn="ctr">
              <a:spcBef>
                <a:spcPts val="0"/>
              </a:spcBef>
              <a:spcAft>
                <a:spcPts val="0"/>
              </a:spcAft>
              <a:buClr>
                <a:srgbClr val="191919"/>
              </a:buClr>
              <a:buSzPts val="5200"/>
              <a:buNone/>
              <a:defRPr sz="6933">
                <a:solidFill>
                  <a:srgbClr val="191919"/>
                </a:solidFill>
              </a:defRPr>
            </a:lvl2pPr>
            <a:lvl3pPr lvl="2" algn="ctr">
              <a:spcBef>
                <a:spcPts val="0"/>
              </a:spcBef>
              <a:spcAft>
                <a:spcPts val="0"/>
              </a:spcAft>
              <a:buClr>
                <a:srgbClr val="191919"/>
              </a:buClr>
              <a:buSzPts val="5200"/>
              <a:buNone/>
              <a:defRPr sz="6933">
                <a:solidFill>
                  <a:srgbClr val="191919"/>
                </a:solidFill>
              </a:defRPr>
            </a:lvl3pPr>
            <a:lvl4pPr lvl="3" algn="ctr">
              <a:spcBef>
                <a:spcPts val="0"/>
              </a:spcBef>
              <a:spcAft>
                <a:spcPts val="0"/>
              </a:spcAft>
              <a:buClr>
                <a:srgbClr val="191919"/>
              </a:buClr>
              <a:buSzPts val="5200"/>
              <a:buNone/>
              <a:defRPr sz="6933">
                <a:solidFill>
                  <a:srgbClr val="191919"/>
                </a:solidFill>
              </a:defRPr>
            </a:lvl4pPr>
            <a:lvl5pPr lvl="4" algn="ctr">
              <a:spcBef>
                <a:spcPts val="0"/>
              </a:spcBef>
              <a:spcAft>
                <a:spcPts val="0"/>
              </a:spcAft>
              <a:buClr>
                <a:srgbClr val="191919"/>
              </a:buClr>
              <a:buSzPts val="5200"/>
              <a:buNone/>
              <a:defRPr sz="6933">
                <a:solidFill>
                  <a:srgbClr val="191919"/>
                </a:solidFill>
              </a:defRPr>
            </a:lvl5pPr>
            <a:lvl6pPr lvl="5" algn="ctr">
              <a:spcBef>
                <a:spcPts val="0"/>
              </a:spcBef>
              <a:spcAft>
                <a:spcPts val="0"/>
              </a:spcAft>
              <a:buClr>
                <a:srgbClr val="191919"/>
              </a:buClr>
              <a:buSzPts val="5200"/>
              <a:buNone/>
              <a:defRPr sz="6933">
                <a:solidFill>
                  <a:srgbClr val="191919"/>
                </a:solidFill>
              </a:defRPr>
            </a:lvl6pPr>
            <a:lvl7pPr lvl="6" algn="ctr">
              <a:spcBef>
                <a:spcPts val="0"/>
              </a:spcBef>
              <a:spcAft>
                <a:spcPts val="0"/>
              </a:spcAft>
              <a:buClr>
                <a:srgbClr val="191919"/>
              </a:buClr>
              <a:buSzPts val="5200"/>
              <a:buNone/>
              <a:defRPr sz="6933">
                <a:solidFill>
                  <a:srgbClr val="191919"/>
                </a:solidFill>
              </a:defRPr>
            </a:lvl7pPr>
            <a:lvl8pPr lvl="7" algn="ctr">
              <a:spcBef>
                <a:spcPts val="0"/>
              </a:spcBef>
              <a:spcAft>
                <a:spcPts val="0"/>
              </a:spcAft>
              <a:buClr>
                <a:srgbClr val="191919"/>
              </a:buClr>
              <a:buSzPts val="5200"/>
              <a:buNone/>
              <a:defRPr sz="6933">
                <a:solidFill>
                  <a:srgbClr val="191919"/>
                </a:solidFill>
              </a:defRPr>
            </a:lvl8pPr>
            <a:lvl9pPr lvl="8" algn="ctr">
              <a:spcBef>
                <a:spcPts val="0"/>
              </a:spcBef>
              <a:spcAft>
                <a:spcPts val="0"/>
              </a:spcAft>
              <a:buClr>
                <a:srgbClr val="191919"/>
              </a:buClr>
              <a:buSzPts val="5200"/>
              <a:buNone/>
              <a:defRPr sz="6933">
                <a:solidFill>
                  <a:srgbClr val="191919"/>
                </a:solidFill>
              </a:defRPr>
            </a:lvl9pPr>
          </a:lstStyle>
          <a:p>
            <a:endParaRPr/>
          </a:p>
        </p:txBody>
      </p:sp>
      <p:sp>
        <p:nvSpPr>
          <p:cNvPr id="10" name="Google Shape;10;p2"/>
          <p:cNvSpPr txBox="1">
            <a:spLocks noGrp="1"/>
          </p:cNvSpPr>
          <p:nvPr>
            <p:ph type="subTitle" idx="1"/>
          </p:nvPr>
        </p:nvSpPr>
        <p:spPr>
          <a:xfrm>
            <a:off x="2774233" y="4244000"/>
            <a:ext cx="8466800" cy="6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2133">
                <a:solidFill>
                  <a:schemeClr val="dk1"/>
                </a:solidFill>
              </a:defRPr>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endParaRPr/>
          </a:p>
        </p:txBody>
      </p:sp>
      <p:sp>
        <p:nvSpPr>
          <p:cNvPr id="11" name="Google Shape;11;p2"/>
          <p:cNvSpPr/>
          <p:nvPr/>
        </p:nvSpPr>
        <p:spPr>
          <a:xfrm>
            <a:off x="0" y="0"/>
            <a:ext cx="22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2" name="Google Shape;12;p2"/>
          <p:cNvCxnSpPr/>
          <p:nvPr/>
        </p:nvCxnSpPr>
        <p:spPr>
          <a:xfrm>
            <a:off x="11574333" y="-47600"/>
            <a:ext cx="0" cy="695320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31474595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960000" y="1356967"/>
            <a:ext cx="10272000" cy="4781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Clr>
                <a:schemeClr val="dk2"/>
              </a:buClr>
              <a:buSzPts val="1200"/>
              <a:buFont typeface="Nunito Light"/>
              <a:buChar char="●"/>
              <a:defRPr/>
            </a:lvl1pPr>
            <a:lvl2pPr marL="1219170" lvl="1" indent="-406390" rtl="0">
              <a:lnSpc>
                <a:spcPct val="100000"/>
              </a:lnSpc>
              <a:spcBef>
                <a:spcPts val="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sp>
        <p:nvSpPr>
          <p:cNvPr id="21" name="Google Shape;21;p4"/>
          <p:cNvSpPr/>
          <p:nvPr/>
        </p:nvSpPr>
        <p:spPr>
          <a:xfrm>
            <a:off x="11792267" y="0"/>
            <a:ext cx="400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2" name="Google Shape;22;p4"/>
          <p:cNvCxnSpPr/>
          <p:nvPr/>
        </p:nvCxnSpPr>
        <p:spPr>
          <a:xfrm>
            <a:off x="278392"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23" name="Google Shape;23;p4"/>
          <p:cNvGrpSpPr/>
          <p:nvPr/>
        </p:nvGrpSpPr>
        <p:grpSpPr>
          <a:xfrm flipH="1">
            <a:off x="-75033" y="6138667"/>
            <a:ext cx="10900400" cy="0"/>
            <a:chOff x="2220050" y="1547100"/>
            <a:chExt cx="8175300" cy="0"/>
          </a:xfrm>
        </p:grpSpPr>
        <p:cxnSp>
          <p:nvCxnSpPr>
            <p:cNvPr id="24" name="Google Shape;24;p4"/>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5" name="Google Shape;25;p4"/>
            <p:cNvCxnSpPr/>
            <p:nvPr/>
          </p:nvCxnSpPr>
          <p:spPr>
            <a:xfrm>
              <a:off x="2684450" y="1547100"/>
              <a:ext cx="7710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4412479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6"/>
        <p:cNvGrpSpPr/>
        <p:nvPr/>
      </p:nvGrpSpPr>
      <p:grpSpPr>
        <a:xfrm>
          <a:off x="0" y="0"/>
          <a:ext cx="0" cy="0"/>
          <a:chOff x="0" y="0"/>
          <a:chExt cx="0" cy="0"/>
        </a:xfrm>
      </p:grpSpPr>
      <p:sp>
        <p:nvSpPr>
          <p:cNvPr id="27" name="Google Shape;27;p5"/>
          <p:cNvSpPr/>
          <p:nvPr/>
        </p:nvSpPr>
        <p:spPr>
          <a:xfrm>
            <a:off x="10368200" y="0"/>
            <a:ext cx="1824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8" name="Google Shape;28;p5"/>
          <p:cNvCxnSpPr/>
          <p:nvPr/>
        </p:nvCxnSpPr>
        <p:spPr>
          <a:xfrm>
            <a:off x="340825"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29" name="Google Shape;29;p5"/>
          <p:cNvSpPr txBox="1">
            <a:spLocks noGrp="1"/>
          </p:cNvSpPr>
          <p:nvPr>
            <p:ph type="title"/>
          </p:nvPr>
        </p:nvSpPr>
        <p:spPr>
          <a:xfrm>
            <a:off x="960000" y="593367"/>
            <a:ext cx="82216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 name="Google Shape;30;p5"/>
          <p:cNvSpPr txBox="1">
            <a:spLocks noGrp="1"/>
          </p:cNvSpPr>
          <p:nvPr>
            <p:ph type="subTitle" idx="1"/>
          </p:nvPr>
        </p:nvSpPr>
        <p:spPr>
          <a:xfrm>
            <a:off x="5165175" y="2924195"/>
            <a:ext cx="4001200" cy="234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 name="Google Shape;31;p5"/>
          <p:cNvSpPr txBox="1">
            <a:spLocks noGrp="1"/>
          </p:cNvSpPr>
          <p:nvPr>
            <p:ph type="subTitle" idx="2"/>
          </p:nvPr>
        </p:nvSpPr>
        <p:spPr>
          <a:xfrm>
            <a:off x="960000" y="2924203"/>
            <a:ext cx="4001200" cy="234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 name="Google Shape;32;p5"/>
          <p:cNvSpPr txBox="1">
            <a:spLocks noGrp="1"/>
          </p:cNvSpPr>
          <p:nvPr>
            <p:ph type="subTitle" idx="3"/>
          </p:nvPr>
        </p:nvSpPr>
        <p:spPr>
          <a:xfrm>
            <a:off x="960000" y="1787833"/>
            <a:ext cx="4001200" cy="111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3" name="Google Shape;33;p5"/>
          <p:cNvSpPr txBox="1">
            <a:spLocks noGrp="1"/>
          </p:cNvSpPr>
          <p:nvPr>
            <p:ph type="subTitle" idx="4"/>
          </p:nvPr>
        </p:nvSpPr>
        <p:spPr>
          <a:xfrm>
            <a:off x="5165175" y="1787833"/>
            <a:ext cx="4001200" cy="111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grpSp>
        <p:nvGrpSpPr>
          <p:cNvPr id="34" name="Google Shape;34;p5"/>
          <p:cNvGrpSpPr/>
          <p:nvPr/>
        </p:nvGrpSpPr>
        <p:grpSpPr>
          <a:xfrm flipH="1">
            <a:off x="-25033" y="6138667"/>
            <a:ext cx="9906000" cy="0"/>
            <a:chOff x="2220050" y="1547100"/>
            <a:chExt cx="7429500" cy="0"/>
          </a:xfrm>
        </p:grpSpPr>
        <p:cxnSp>
          <p:nvCxnSpPr>
            <p:cNvPr id="35" name="Google Shape;35;p5"/>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36" name="Google Shape;36;p5"/>
            <p:cNvCxnSpPr/>
            <p:nvPr/>
          </p:nvCxnSpPr>
          <p:spPr>
            <a:xfrm>
              <a:off x="2684450" y="1547100"/>
              <a:ext cx="6965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495322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 name="Google Shape;39;p6"/>
          <p:cNvSpPr/>
          <p:nvPr/>
        </p:nvSpPr>
        <p:spPr>
          <a:xfrm>
            <a:off x="11241033" y="0"/>
            <a:ext cx="951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40" name="Google Shape;40;p6"/>
          <p:cNvCxnSpPr/>
          <p:nvPr/>
        </p:nvCxnSpPr>
        <p:spPr>
          <a:xfrm>
            <a:off x="469100"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41" name="Google Shape;41;p6"/>
          <p:cNvGrpSpPr/>
          <p:nvPr/>
        </p:nvGrpSpPr>
        <p:grpSpPr>
          <a:xfrm flipH="1">
            <a:off x="-112933" y="6534867"/>
            <a:ext cx="9406800" cy="0"/>
            <a:chOff x="2220050" y="1547100"/>
            <a:chExt cx="7055100" cy="0"/>
          </a:xfrm>
        </p:grpSpPr>
        <p:cxnSp>
          <p:nvCxnSpPr>
            <p:cNvPr id="42" name="Google Shape;42;p6"/>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43" name="Google Shape;43;p6"/>
            <p:cNvCxnSpPr/>
            <p:nvPr/>
          </p:nvCxnSpPr>
          <p:spPr>
            <a:xfrm>
              <a:off x="2684450" y="1547100"/>
              <a:ext cx="65907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7422165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44"/>
        <p:cNvGrpSpPr/>
        <p:nvPr/>
      </p:nvGrpSpPr>
      <p:grpSpPr>
        <a:xfrm>
          <a:off x="0" y="0"/>
          <a:ext cx="0" cy="0"/>
          <a:chOff x="0" y="0"/>
          <a:chExt cx="0" cy="0"/>
        </a:xfrm>
      </p:grpSpPr>
      <p:sp>
        <p:nvSpPr>
          <p:cNvPr id="45" name="Google Shape;45;p7"/>
          <p:cNvSpPr/>
          <p:nvPr/>
        </p:nvSpPr>
        <p:spPr>
          <a:xfrm>
            <a:off x="8669300" y="0"/>
            <a:ext cx="3522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46" name="Google Shape;46;p7"/>
          <p:cNvCxnSpPr/>
          <p:nvPr/>
        </p:nvCxnSpPr>
        <p:spPr>
          <a:xfrm>
            <a:off x="164300"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47" name="Google Shape;47;p7"/>
          <p:cNvSpPr txBox="1">
            <a:spLocks noGrp="1"/>
          </p:cNvSpPr>
          <p:nvPr>
            <p:ph type="subTitle" idx="1"/>
          </p:nvPr>
        </p:nvSpPr>
        <p:spPr>
          <a:xfrm>
            <a:off x="960000" y="1884484"/>
            <a:ext cx="7095200" cy="356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Char char="●"/>
              <a:defRPr/>
            </a:lvl1pPr>
            <a:lvl2pPr lvl="1" algn="ctr" rtl="0">
              <a:lnSpc>
                <a:spcPct val="100000"/>
              </a:lnSpc>
              <a:spcBef>
                <a:spcPts val="1333"/>
              </a:spcBef>
              <a:spcAft>
                <a:spcPts val="0"/>
              </a:spcAft>
              <a:buClr>
                <a:srgbClr val="E76A28"/>
              </a:buClr>
              <a:buSzPts val="1200"/>
              <a:buChar char="○"/>
              <a:defRPr/>
            </a:lvl2pPr>
            <a:lvl3pPr lvl="2" algn="ctr" rtl="0">
              <a:lnSpc>
                <a:spcPct val="100000"/>
              </a:lnSpc>
              <a:spcBef>
                <a:spcPts val="2133"/>
              </a:spcBef>
              <a:spcAft>
                <a:spcPts val="0"/>
              </a:spcAft>
              <a:buClr>
                <a:srgbClr val="E76A28"/>
              </a:buClr>
              <a:buSzPts val="1200"/>
              <a:buChar char="■"/>
              <a:defRPr/>
            </a:lvl3pPr>
            <a:lvl4pPr lvl="3" algn="ctr" rtl="0">
              <a:lnSpc>
                <a:spcPct val="100000"/>
              </a:lnSpc>
              <a:spcBef>
                <a:spcPts val="2133"/>
              </a:spcBef>
              <a:spcAft>
                <a:spcPts val="0"/>
              </a:spcAft>
              <a:buClr>
                <a:srgbClr val="E76A28"/>
              </a:buClr>
              <a:buSzPts val="1200"/>
              <a:buChar char="●"/>
              <a:defRPr/>
            </a:lvl4pPr>
            <a:lvl5pPr lvl="4" algn="ctr" rtl="0">
              <a:lnSpc>
                <a:spcPct val="100000"/>
              </a:lnSpc>
              <a:spcBef>
                <a:spcPts val="2133"/>
              </a:spcBef>
              <a:spcAft>
                <a:spcPts val="0"/>
              </a:spcAft>
              <a:buClr>
                <a:srgbClr val="E76A28"/>
              </a:buClr>
              <a:buSzPts val="1200"/>
              <a:buChar char="○"/>
              <a:defRPr/>
            </a:lvl5pPr>
            <a:lvl6pPr lvl="5" algn="ctr" rtl="0">
              <a:lnSpc>
                <a:spcPct val="100000"/>
              </a:lnSpc>
              <a:spcBef>
                <a:spcPts val="2133"/>
              </a:spcBef>
              <a:spcAft>
                <a:spcPts val="0"/>
              </a:spcAft>
              <a:buClr>
                <a:srgbClr val="999999"/>
              </a:buClr>
              <a:buSzPts val="1200"/>
              <a:buChar char="■"/>
              <a:defRPr/>
            </a:lvl6pPr>
            <a:lvl7pPr lvl="6" algn="ctr" rtl="0">
              <a:lnSpc>
                <a:spcPct val="100000"/>
              </a:lnSpc>
              <a:spcBef>
                <a:spcPts val="2133"/>
              </a:spcBef>
              <a:spcAft>
                <a:spcPts val="0"/>
              </a:spcAft>
              <a:buClr>
                <a:srgbClr val="999999"/>
              </a:buClr>
              <a:buSzPts val="1200"/>
              <a:buChar char="●"/>
              <a:defRPr/>
            </a:lvl7pPr>
            <a:lvl8pPr lvl="7" algn="ctr" rtl="0">
              <a:lnSpc>
                <a:spcPct val="100000"/>
              </a:lnSpc>
              <a:spcBef>
                <a:spcPts val="2133"/>
              </a:spcBef>
              <a:spcAft>
                <a:spcPts val="0"/>
              </a:spcAft>
              <a:buClr>
                <a:srgbClr val="999999"/>
              </a:buClr>
              <a:buSzPts val="1200"/>
              <a:buChar char="○"/>
              <a:defRPr/>
            </a:lvl8pPr>
            <a:lvl9pPr lvl="8" algn="ctr" rtl="0">
              <a:lnSpc>
                <a:spcPct val="100000"/>
              </a:lnSpc>
              <a:spcBef>
                <a:spcPts val="2133"/>
              </a:spcBef>
              <a:spcAft>
                <a:spcPts val="2133"/>
              </a:spcAft>
              <a:buClr>
                <a:srgbClr val="999999"/>
              </a:buClr>
              <a:buSzPts val="1200"/>
              <a:buChar char="■"/>
              <a:defRPr/>
            </a:lvl9pPr>
          </a:lstStyle>
          <a:p>
            <a:endParaRPr/>
          </a:p>
        </p:txBody>
      </p:sp>
      <p:sp>
        <p:nvSpPr>
          <p:cNvPr id="48" name="Google Shape;48;p7"/>
          <p:cNvSpPr txBox="1">
            <a:spLocks noGrp="1"/>
          </p:cNvSpPr>
          <p:nvPr>
            <p:ph type="title"/>
          </p:nvPr>
        </p:nvSpPr>
        <p:spPr>
          <a:xfrm>
            <a:off x="960000" y="593367"/>
            <a:ext cx="70952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9" name="Google Shape;49;p7"/>
          <p:cNvGrpSpPr/>
          <p:nvPr/>
        </p:nvGrpSpPr>
        <p:grpSpPr>
          <a:xfrm flipH="1">
            <a:off x="-125033" y="6138667"/>
            <a:ext cx="5596400" cy="0"/>
            <a:chOff x="2220050" y="1547100"/>
            <a:chExt cx="4197300" cy="0"/>
          </a:xfrm>
        </p:grpSpPr>
        <p:cxnSp>
          <p:nvCxnSpPr>
            <p:cNvPr id="50" name="Google Shape;50;p7"/>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51" name="Google Shape;51;p7"/>
            <p:cNvCxnSpPr/>
            <p:nvPr/>
          </p:nvCxnSpPr>
          <p:spPr>
            <a:xfrm>
              <a:off x="2684450" y="1547100"/>
              <a:ext cx="3732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283990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52"/>
        <p:cNvGrpSpPr/>
        <p:nvPr/>
      </p:nvGrpSpPr>
      <p:grpSpPr>
        <a:xfrm>
          <a:off x="0" y="0"/>
          <a:ext cx="0" cy="0"/>
          <a:chOff x="0" y="0"/>
          <a:chExt cx="0" cy="0"/>
        </a:xfrm>
      </p:grpSpPr>
      <p:sp>
        <p:nvSpPr>
          <p:cNvPr id="53" name="Google Shape;53;p8"/>
          <p:cNvSpPr txBox="1">
            <a:spLocks noGrp="1"/>
          </p:cNvSpPr>
          <p:nvPr>
            <p:ph type="title"/>
          </p:nvPr>
        </p:nvSpPr>
        <p:spPr>
          <a:xfrm>
            <a:off x="4605433" y="1742800"/>
            <a:ext cx="6010800" cy="33724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54" name="Google Shape;54;p8"/>
          <p:cNvSpPr/>
          <p:nvPr/>
        </p:nvSpPr>
        <p:spPr>
          <a:xfrm>
            <a:off x="0" y="0"/>
            <a:ext cx="354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55" name="Google Shape;55;p8"/>
          <p:cNvCxnSpPr/>
          <p:nvPr/>
        </p:nvCxnSpPr>
        <p:spPr>
          <a:xfrm>
            <a:off x="11241033"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56" name="Google Shape;56;p8"/>
          <p:cNvGrpSpPr/>
          <p:nvPr/>
        </p:nvGrpSpPr>
        <p:grpSpPr>
          <a:xfrm>
            <a:off x="4307800" y="6347467"/>
            <a:ext cx="8034000" cy="0"/>
            <a:chOff x="2220050" y="1547100"/>
            <a:chExt cx="6025500" cy="0"/>
          </a:xfrm>
        </p:grpSpPr>
        <p:cxnSp>
          <p:nvCxnSpPr>
            <p:cNvPr id="57" name="Google Shape;57;p8"/>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58" name="Google Shape;58;p8"/>
            <p:cNvCxnSpPr/>
            <p:nvPr/>
          </p:nvCxnSpPr>
          <p:spPr>
            <a:xfrm>
              <a:off x="2684450" y="1547100"/>
              <a:ext cx="5561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141451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59"/>
        <p:cNvGrpSpPr/>
        <p:nvPr/>
      </p:nvGrpSpPr>
      <p:grpSpPr>
        <a:xfrm>
          <a:off x="0" y="0"/>
          <a:ext cx="0" cy="0"/>
          <a:chOff x="0" y="0"/>
          <a:chExt cx="0" cy="0"/>
        </a:xfrm>
      </p:grpSpPr>
      <p:sp>
        <p:nvSpPr>
          <p:cNvPr id="60" name="Google Shape;60;p9"/>
          <p:cNvSpPr/>
          <p:nvPr/>
        </p:nvSpPr>
        <p:spPr>
          <a:xfrm>
            <a:off x="7407633" y="0"/>
            <a:ext cx="4784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1" name="Google Shape;61;p9"/>
          <p:cNvSpPr txBox="1">
            <a:spLocks noGrp="1"/>
          </p:cNvSpPr>
          <p:nvPr>
            <p:ph type="title"/>
          </p:nvPr>
        </p:nvSpPr>
        <p:spPr>
          <a:xfrm>
            <a:off x="950967" y="1672000"/>
            <a:ext cx="5544800" cy="261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4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62" name="Google Shape;62;p9"/>
          <p:cNvSpPr txBox="1">
            <a:spLocks noGrp="1"/>
          </p:cNvSpPr>
          <p:nvPr>
            <p:ph type="subTitle" idx="1"/>
          </p:nvPr>
        </p:nvSpPr>
        <p:spPr>
          <a:xfrm>
            <a:off x="950967" y="4291200"/>
            <a:ext cx="5544800" cy="8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cxnSp>
        <p:nvCxnSpPr>
          <p:cNvPr id="63" name="Google Shape;63;p9"/>
          <p:cNvCxnSpPr/>
          <p:nvPr/>
        </p:nvCxnSpPr>
        <p:spPr>
          <a:xfrm>
            <a:off x="690592"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64" name="Google Shape;64;p9"/>
          <p:cNvGrpSpPr/>
          <p:nvPr/>
        </p:nvGrpSpPr>
        <p:grpSpPr>
          <a:xfrm flipH="1">
            <a:off x="-125033" y="6138667"/>
            <a:ext cx="5596400" cy="0"/>
            <a:chOff x="2220050" y="1547100"/>
            <a:chExt cx="4197300" cy="0"/>
          </a:xfrm>
        </p:grpSpPr>
        <p:cxnSp>
          <p:nvCxnSpPr>
            <p:cNvPr id="65" name="Google Shape;65;p9"/>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66" name="Google Shape;66;p9"/>
            <p:cNvCxnSpPr/>
            <p:nvPr/>
          </p:nvCxnSpPr>
          <p:spPr>
            <a:xfrm>
              <a:off x="2684450" y="1547100"/>
              <a:ext cx="3732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6722102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0" y="-19833"/>
            <a:ext cx="12192000" cy="6878000"/>
          </a:xfrm>
          <a:prstGeom prst="rect">
            <a:avLst/>
          </a:prstGeom>
          <a:noFill/>
          <a:ln>
            <a:noFill/>
          </a:ln>
        </p:spPr>
      </p:sp>
      <p:sp>
        <p:nvSpPr>
          <p:cNvPr id="69" name="Google Shape;69;p10"/>
          <p:cNvSpPr txBox="1">
            <a:spLocks noGrp="1"/>
          </p:cNvSpPr>
          <p:nvPr>
            <p:ph type="title"/>
          </p:nvPr>
        </p:nvSpPr>
        <p:spPr>
          <a:xfrm>
            <a:off x="950967" y="5115833"/>
            <a:ext cx="4765600" cy="10004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2800"/>
              <a:buNone/>
              <a:defRPr sz="2400" b="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15431110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FA896-9674-BD56-3C62-C7EF924C4366}"/>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2FBEA463-1B22-3870-4D09-F23C698750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99DEE728-A489-1521-EB2B-C4DC8FEFFBA6}"/>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5" name="Footer Placeholder 4">
            <a:extLst>
              <a:ext uri="{FF2B5EF4-FFF2-40B4-BE49-F238E27FC236}">
                <a16:creationId xmlns:a16="http://schemas.microsoft.com/office/drawing/2014/main" id="{3AB49409-5EC7-1233-036D-C05F405745D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0661C2BD-E1B0-ABC3-10E7-DF7E5307E0C2}"/>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28863208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70"/>
        <p:cNvGrpSpPr/>
        <p:nvPr/>
      </p:nvGrpSpPr>
      <p:grpSpPr>
        <a:xfrm>
          <a:off x="0" y="0"/>
          <a:ext cx="0" cy="0"/>
          <a:chOff x="0" y="0"/>
          <a:chExt cx="0" cy="0"/>
        </a:xfrm>
      </p:grpSpPr>
      <p:sp>
        <p:nvSpPr>
          <p:cNvPr id="71" name="Google Shape;71;p11"/>
          <p:cNvSpPr txBox="1">
            <a:spLocks noGrp="1"/>
          </p:cNvSpPr>
          <p:nvPr>
            <p:ph type="title" hasCustomPrompt="1"/>
          </p:nvPr>
        </p:nvSpPr>
        <p:spPr>
          <a:xfrm>
            <a:off x="4122300" y="1883651"/>
            <a:ext cx="7118800" cy="14524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8000">
                <a:solidFill>
                  <a:schemeClr val="dk2"/>
                </a:solidFill>
              </a:defRPr>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72" name="Google Shape;72;p11"/>
          <p:cNvSpPr txBox="1">
            <a:spLocks noGrp="1"/>
          </p:cNvSpPr>
          <p:nvPr>
            <p:ph type="subTitle" idx="1"/>
          </p:nvPr>
        </p:nvSpPr>
        <p:spPr>
          <a:xfrm>
            <a:off x="4122300" y="4311551"/>
            <a:ext cx="7118800" cy="6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2133"/>
              </a:spcBef>
              <a:spcAft>
                <a:spcPts val="0"/>
              </a:spcAft>
              <a:buSzPts val="1600"/>
              <a:buNone/>
              <a:defRPr sz="2133"/>
            </a:lvl3pPr>
            <a:lvl4pPr lvl="3" algn="ctr" rtl="0">
              <a:lnSpc>
                <a:spcPct val="100000"/>
              </a:lnSpc>
              <a:spcBef>
                <a:spcPts val="2133"/>
              </a:spcBef>
              <a:spcAft>
                <a:spcPts val="0"/>
              </a:spcAft>
              <a:buSzPts val="1600"/>
              <a:buNone/>
              <a:defRPr sz="2133"/>
            </a:lvl4pPr>
            <a:lvl5pPr lvl="4" algn="ctr" rtl="0">
              <a:lnSpc>
                <a:spcPct val="100000"/>
              </a:lnSpc>
              <a:spcBef>
                <a:spcPts val="2133"/>
              </a:spcBef>
              <a:spcAft>
                <a:spcPts val="0"/>
              </a:spcAft>
              <a:buSzPts val="1600"/>
              <a:buNone/>
              <a:defRPr sz="2133"/>
            </a:lvl5pPr>
            <a:lvl6pPr lvl="5" algn="ctr" rtl="0">
              <a:lnSpc>
                <a:spcPct val="100000"/>
              </a:lnSpc>
              <a:spcBef>
                <a:spcPts val="2133"/>
              </a:spcBef>
              <a:spcAft>
                <a:spcPts val="0"/>
              </a:spcAft>
              <a:buSzPts val="1600"/>
              <a:buNone/>
              <a:defRPr sz="2133"/>
            </a:lvl6pPr>
            <a:lvl7pPr lvl="6" algn="ctr" rtl="0">
              <a:lnSpc>
                <a:spcPct val="100000"/>
              </a:lnSpc>
              <a:spcBef>
                <a:spcPts val="2133"/>
              </a:spcBef>
              <a:spcAft>
                <a:spcPts val="0"/>
              </a:spcAft>
              <a:buSzPts val="1600"/>
              <a:buNone/>
              <a:defRPr sz="2133"/>
            </a:lvl7pPr>
            <a:lvl8pPr lvl="7" algn="ctr" rtl="0">
              <a:lnSpc>
                <a:spcPct val="100000"/>
              </a:lnSpc>
              <a:spcBef>
                <a:spcPts val="2133"/>
              </a:spcBef>
              <a:spcAft>
                <a:spcPts val="0"/>
              </a:spcAft>
              <a:buSzPts val="1600"/>
              <a:buNone/>
              <a:defRPr sz="2133"/>
            </a:lvl8pPr>
            <a:lvl9pPr lvl="8" algn="ctr" rtl="0">
              <a:lnSpc>
                <a:spcPct val="100000"/>
              </a:lnSpc>
              <a:spcBef>
                <a:spcPts val="2133"/>
              </a:spcBef>
              <a:spcAft>
                <a:spcPts val="2133"/>
              </a:spcAft>
              <a:buSzPts val="1600"/>
              <a:buNone/>
              <a:defRPr sz="2133"/>
            </a:lvl9pPr>
          </a:lstStyle>
          <a:p>
            <a:endParaRPr/>
          </a:p>
        </p:txBody>
      </p:sp>
      <p:sp>
        <p:nvSpPr>
          <p:cNvPr id="73" name="Google Shape;73;p11"/>
          <p:cNvSpPr/>
          <p:nvPr/>
        </p:nvSpPr>
        <p:spPr>
          <a:xfrm>
            <a:off x="0" y="0"/>
            <a:ext cx="354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74" name="Google Shape;74;p11"/>
          <p:cNvCxnSpPr/>
          <p:nvPr/>
        </p:nvCxnSpPr>
        <p:spPr>
          <a:xfrm>
            <a:off x="11760700" y="-47600"/>
            <a:ext cx="0" cy="695320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1508801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5"/>
        <p:cNvGrpSpPr/>
        <p:nvPr/>
      </p:nvGrpSpPr>
      <p:grpSpPr>
        <a:xfrm>
          <a:off x="0" y="0"/>
          <a:ext cx="0" cy="0"/>
          <a:chOff x="0" y="0"/>
          <a:chExt cx="0" cy="0"/>
        </a:xfrm>
      </p:grpSpPr>
    </p:spTree>
    <p:extLst>
      <p:ext uri="{BB962C8B-B14F-4D97-AF65-F5344CB8AC3E}">
        <p14:creationId xmlns:p14="http://schemas.microsoft.com/office/powerpoint/2010/main" val="6713355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95"/>
        <p:cNvGrpSpPr/>
        <p:nvPr/>
      </p:nvGrpSpPr>
      <p:grpSpPr>
        <a:xfrm>
          <a:off x="0" y="0"/>
          <a:ext cx="0" cy="0"/>
          <a:chOff x="0" y="0"/>
          <a:chExt cx="0" cy="0"/>
        </a:xfrm>
      </p:grpSpPr>
      <p:sp>
        <p:nvSpPr>
          <p:cNvPr id="96" name="Google Shape;96;p14"/>
          <p:cNvSpPr/>
          <p:nvPr/>
        </p:nvSpPr>
        <p:spPr>
          <a:xfrm>
            <a:off x="0" y="0"/>
            <a:ext cx="5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7" name="Google Shape;97;p1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98" name="Google Shape;98;p14"/>
          <p:cNvCxnSpPr/>
          <p:nvPr/>
        </p:nvCxnSpPr>
        <p:spPr>
          <a:xfrm>
            <a:off x="11711800"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99" name="Google Shape;99;p14"/>
          <p:cNvGrpSpPr/>
          <p:nvPr/>
        </p:nvGrpSpPr>
        <p:grpSpPr>
          <a:xfrm>
            <a:off x="2001447" y="6472400"/>
            <a:ext cx="10264000" cy="0"/>
            <a:chOff x="2220050" y="1547100"/>
            <a:chExt cx="7698000" cy="0"/>
          </a:xfrm>
        </p:grpSpPr>
        <p:cxnSp>
          <p:nvCxnSpPr>
            <p:cNvPr id="100" name="Google Shape;100;p14"/>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01" name="Google Shape;101;p14"/>
            <p:cNvCxnSpPr/>
            <p:nvPr/>
          </p:nvCxnSpPr>
          <p:spPr>
            <a:xfrm>
              <a:off x="2684450" y="1547100"/>
              <a:ext cx="72336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9733756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02"/>
        <p:cNvGrpSpPr/>
        <p:nvPr/>
      </p:nvGrpSpPr>
      <p:grpSpPr>
        <a:xfrm>
          <a:off x="0" y="0"/>
          <a:ext cx="0" cy="0"/>
          <a:chOff x="0" y="0"/>
          <a:chExt cx="0" cy="0"/>
        </a:xfrm>
      </p:grpSpPr>
      <p:sp>
        <p:nvSpPr>
          <p:cNvPr id="103" name="Google Shape;103;p15"/>
          <p:cNvSpPr>
            <a:spLocks noGrp="1"/>
          </p:cNvSpPr>
          <p:nvPr>
            <p:ph type="pic" idx="2"/>
          </p:nvPr>
        </p:nvSpPr>
        <p:spPr>
          <a:xfrm>
            <a:off x="1836700" y="0"/>
            <a:ext cx="5070000" cy="4045200"/>
          </a:xfrm>
          <a:prstGeom prst="rect">
            <a:avLst/>
          </a:prstGeom>
          <a:noFill/>
          <a:ln>
            <a:noFill/>
          </a:ln>
        </p:spPr>
      </p:sp>
      <p:sp>
        <p:nvSpPr>
          <p:cNvPr id="104" name="Google Shape;104;p15"/>
          <p:cNvSpPr>
            <a:spLocks noGrp="1"/>
          </p:cNvSpPr>
          <p:nvPr>
            <p:ph type="pic" idx="3"/>
          </p:nvPr>
        </p:nvSpPr>
        <p:spPr>
          <a:xfrm>
            <a:off x="7355767" y="-31767"/>
            <a:ext cx="4858400" cy="6889600"/>
          </a:xfrm>
          <a:prstGeom prst="rect">
            <a:avLst/>
          </a:prstGeom>
          <a:noFill/>
          <a:ln>
            <a:noFill/>
          </a:ln>
        </p:spPr>
      </p:sp>
      <p:sp>
        <p:nvSpPr>
          <p:cNvPr id="105" name="Google Shape;105;p15"/>
          <p:cNvSpPr/>
          <p:nvPr/>
        </p:nvSpPr>
        <p:spPr>
          <a:xfrm>
            <a:off x="0" y="0"/>
            <a:ext cx="138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06" name="Google Shape;106;p15"/>
          <p:cNvCxnSpPr/>
          <p:nvPr/>
        </p:nvCxnSpPr>
        <p:spPr>
          <a:xfrm>
            <a:off x="11740700"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107" name="Google Shape;107;p15"/>
          <p:cNvSpPr txBox="1">
            <a:spLocks noGrp="1"/>
          </p:cNvSpPr>
          <p:nvPr>
            <p:ph type="title"/>
          </p:nvPr>
        </p:nvSpPr>
        <p:spPr>
          <a:xfrm>
            <a:off x="1836684" y="4144467"/>
            <a:ext cx="5070000" cy="8384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15"/>
          <p:cNvSpPr txBox="1">
            <a:spLocks noGrp="1"/>
          </p:cNvSpPr>
          <p:nvPr>
            <p:ph type="subTitle" idx="1"/>
          </p:nvPr>
        </p:nvSpPr>
        <p:spPr>
          <a:xfrm>
            <a:off x="1836684" y="4905867"/>
            <a:ext cx="5070000" cy="123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Tree>
    <p:extLst>
      <p:ext uri="{BB962C8B-B14F-4D97-AF65-F5344CB8AC3E}">
        <p14:creationId xmlns:p14="http://schemas.microsoft.com/office/powerpoint/2010/main" val="26670522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09"/>
        <p:cNvGrpSpPr/>
        <p:nvPr/>
      </p:nvGrpSpPr>
      <p:grpSpPr>
        <a:xfrm>
          <a:off x="0" y="0"/>
          <a:ext cx="0" cy="0"/>
          <a:chOff x="0" y="0"/>
          <a:chExt cx="0" cy="0"/>
        </a:xfrm>
      </p:grpSpPr>
      <p:sp>
        <p:nvSpPr>
          <p:cNvPr id="110" name="Google Shape;110;p16"/>
          <p:cNvSpPr txBox="1">
            <a:spLocks noGrp="1"/>
          </p:cNvSpPr>
          <p:nvPr>
            <p:ph type="title"/>
          </p:nvPr>
        </p:nvSpPr>
        <p:spPr>
          <a:xfrm>
            <a:off x="8094700" y="719333"/>
            <a:ext cx="3146400" cy="1528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 name="Google Shape;111;p16"/>
          <p:cNvSpPr txBox="1">
            <a:spLocks noGrp="1"/>
          </p:cNvSpPr>
          <p:nvPr>
            <p:ph type="subTitle" idx="1"/>
          </p:nvPr>
        </p:nvSpPr>
        <p:spPr>
          <a:xfrm>
            <a:off x="8094700" y="2094333"/>
            <a:ext cx="3146400" cy="13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12" name="Google Shape;112;p16"/>
          <p:cNvSpPr>
            <a:spLocks noGrp="1"/>
          </p:cNvSpPr>
          <p:nvPr>
            <p:ph type="pic" idx="2"/>
          </p:nvPr>
        </p:nvSpPr>
        <p:spPr>
          <a:xfrm>
            <a:off x="0" y="0"/>
            <a:ext cx="4570800" cy="6858000"/>
          </a:xfrm>
          <a:prstGeom prst="rect">
            <a:avLst/>
          </a:prstGeom>
          <a:noFill/>
          <a:ln>
            <a:noFill/>
          </a:ln>
        </p:spPr>
      </p:sp>
      <p:sp>
        <p:nvSpPr>
          <p:cNvPr id="113" name="Google Shape;113;p16"/>
          <p:cNvSpPr>
            <a:spLocks noGrp="1"/>
          </p:cNvSpPr>
          <p:nvPr>
            <p:ph type="pic" idx="3"/>
          </p:nvPr>
        </p:nvSpPr>
        <p:spPr>
          <a:xfrm>
            <a:off x="4920667" y="4088833"/>
            <a:ext cx="6274000" cy="2769200"/>
          </a:xfrm>
          <a:prstGeom prst="rect">
            <a:avLst/>
          </a:prstGeom>
          <a:noFill/>
          <a:ln>
            <a:noFill/>
          </a:ln>
        </p:spPr>
      </p:sp>
      <p:sp>
        <p:nvSpPr>
          <p:cNvPr id="114" name="Google Shape;114;p16"/>
          <p:cNvSpPr>
            <a:spLocks noGrp="1"/>
          </p:cNvSpPr>
          <p:nvPr>
            <p:ph type="pic" idx="4"/>
          </p:nvPr>
        </p:nvSpPr>
        <p:spPr>
          <a:xfrm>
            <a:off x="4920500" y="0"/>
            <a:ext cx="3047600" cy="3768400"/>
          </a:xfrm>
          <a:prstGeom prst="rect">
            <a:avLst/>
          </a:prstGeom>
          <a:noFill/>
          <a:ln>
            <a:noFill/>
          </a:ln>
        </p:spPr>
      </p:sp>
      <p:sp>
        <p:nvSpPr>
          <p:cNvPr id="115" name="Google Shape;115;p16"/>
          <p:cNvSpPr/>
          <p:nvPr/>
        </p:nvSpPr>
        <p:spPr>
          <a:xfrm>
            <a:off x="11929667" y="0"/>
            <a:ext cx="262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16" name="Google Shape;116;p16"/>
          <p:cNvCxnSpPr/>
          <p:nvPr/>
        </p:nvCxnSpPr>
        <p:spPr>
          <a:xfrm>
            <a:off x="553192" y="-47600"/>
            <a:ext cx="0" cy="695320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187115189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117"/>
        <p:cNvGrpSpPr/>
        <p:nvPr/>
      </p:nvGrpSpPr>
      <p:grpSpPr>
        <a:xfrm>
          <a:off x="0" y="0"/>
          <a:ext cx="0" cy="0"/>
          <a:chOff x="0" y="0"/>
          <a:chExt cx="0" cy="0"/>
        </a:xfrm>
      </p:grpSpPr>
      <p:sp>
        <p:nvSpPr>
          <p:cNvPr id="118" name="Google Shape;118;p17"/>
          <p:cNvSpPr txBox="1">
            <a:spLocks noGrp="1"/>
          </p:cNvSpPr>
          <p:nvPr>
            <p:ph type="title"/>
          </p:nvPr>
        </p:nvSpPr>
        <p:spPr>
          <a:xfrm>
            <a:off x="951000" y="593367"/>
            <a:ext cx="61812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9" name="Google Shape;119;p17"/>
          <p:cNvSpPr txBox="1">
            <a:spLocks noGrp="1"/>
          </p:cNvSpPr>
          <p:nvPr>
            <p:ph type="body" idx="1"/>
          </p:nvPr>
        </p:nvSpPr>
        <p:spPr>
          <a:xfrm>
            <a:off x="951000" y="1676767"/>
            <a:ext cx="10290000" cy="3679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160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sp>
        <p:nvSpPr>
          <p:cNvPr id="120" name="Google Shape;120;p17"/>
          <p:cNvSpPr/>
          <p:nvPr/>
        </p:nvSpPr>
        <p:spPr>
          <a:xfrm>
            <a:off x="0" y="0"/>
            <a:ext cx="78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21" name="Google Shape;121;p17"/>
          <p:cNvCxnSpPr/>
          <p:nvPr/>
        </p:nvCxnSpPr>
        <p:spPr>
          <a:xfrm>
            <a:off x="11647433"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22" name="Google Shape;122;p17"/>
          <p:cNvGrpSpPr/>
          <p:nvPr/>
        </p:nvGrpSpPr>
        <p:grpSpPr>
          <a:xfrm>
            <a:off x="5182233" y="6634767"/>
            <a:ext cx="7122400" cy="0"/>
            <a:chOff x="2220050" y="1547100"/>
            <a:chExt cx="5341800" cy="0"/>
          </a:xfrm>
        </p:grpSpPr>
        <p:cxnSp>
          <p:nvCxnSpPr>
            <p:cNvPr id="123" name="Google Shape;123;p17"/>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24" name="Google Shape;124;p17"/>
            <p:cNvCxnSpPr/>
            <p:nvPr/>
          </p:nvCxnSpPr>
          <p:spPr>
            <a:xfrm>
              <a:off x="2684450" y="1547100"/>
              <a:ext cx="48774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21089447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125"/>
        <p:cNvGrpSpPr/>
        <p:nvPr/>
      </p:nvGrpSpPr>
      <p:grpSpPr>
        <a:xfrm>
          <a:off x="0" y="0"/>
          <a:ext cx="0" cy="0"/>
          <a:chOff x="0" y="0"/>
          <a:chExt cx="0" cy="0"/>
        </a:xfrm>
      </p:grpSpPr>
      <p:sp>
        <p:nvSpPr>
          <p:cNvPr id="126" name="Google Shape;126;p18"/>
          <p:cNvSpPr txBox="1">
            <a:spLocks noGrp="1"/>
          </p:cNvSpPr>
          <p:nvPr>
            <p:ph type="title"/>
          </p:nvPr>
        </p:nvSpPr>
        <p:spPr>
          <a:xfrm>
            <a:off x="951000" y="593367"/>
            <a:ext cx="10290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7" name="Google Shape;127;p18"/>
          <p:cNvSpPr txBox="1">
            <a:spLocks noGrp="1"/>
          </p:cNvSpPr>
          <p:nvPr>
            <p:ph type="body" idx="1"/>
          </p:nvPr>
        </p:nvSpPr>
        <p:spPr>
          <a:xfrm>
            <a:off x="951000" y="1356967"/>
            <a:ext cx="10290000" cy="5044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160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sp>
        <p:nvSpPr>
          <p:cNvPr id="128" name="Google Shape;128;p18"/>
          <p:cNvSpPr/>
          <p:nvPr/>
        </p:nvSpPr>
        <p:spPr>
          <a:xfrm>
            <a:off x="0" y="0"/>
            <a:ext cx="250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29" name="Google Shape;129;p18"/>
          <p:cNvCxnSpPr/>
          <p:nvPr/>
        </p:nvCxnSpPr>
        <p:spPr>
          <a:xfrm>
            <a:off x="11022833"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30" name="Google Shape;130;p18"/>
          <p:cNvGrpSpPr/>
          <p:nvPr/>
        </p:nvGrpSpPr>
        <p:grpSpPr>
          <a:xfrm>
            <a:off x="597733" y="6472367"/>
            <a:ext cx="11756800" cy="0"/>
            <a:chOff x="2220050" y="1547100"/>
            <a:chExt cx="8817600" cy="0"/>
          </a:xfrm>
        </p:grpSpPr>
        <p:cxnSp>
          <p:nvCxnSpPr>
            <p:cNvPr id="131" name="Google Shape;131;p18"/>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32" name="Google Shape;132;p18"/>
            <p:cNvCxnSpPr/>
            <p:nvPr/>
          </p:nvCxnSpPr>
          <p:spPr>
            <a:xfrm>
              <a:off x="2684450" y="1547100"/>
              <a:ext cx="83532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4893583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33"/>
        <p:cNvGrpSpPr/>
        <p:nvPr/>
      </p:nvGrpSpPr>
      <p:grpSpPr>
        <a:xfrm>
          <a:off x="0" y="0"/>
          <a:ext cx="0" cy="0"/>
          <a:chOff x="0" y="0"/>
          <a:chExt cx="0" cy="0"/>
        </a:xfrm>
      </p:grpSpPr>
      <p:sp>
        <p:nvSpPr>
          <p:cNvPr id="134" name="Google Shape;134;p19"/>
          <p:cNvSpPr/>
          <p:nvPr/>
        </p:nvSpPr>
        <p:spPr>
          <a:xfrm>
            <a:off x="0" y="0"/>
            <a:ext cx="224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35" name="Google Shape;135;p19"/>
          <p:cNvCxnSpPr/>
          <p:nvPr/>
        </p:nvCxnSpPr>
        <p:spPr>
          <a:xfrm>
            <a:off x="11879133"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136" name="Google Shape;136;p19"/>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7" name="Google Shape;137;p19"/>
          <p:cNvSpPr txBox="1">
            <a:spLocks noGrp="1"/>
          </p:cNvSpPr>
          <p:nvPr>
            <p:ph type="subTitle" idx="1"/>
          </p:nvPr>
        </p:nvSpPr>
        <p:spPr>
          <a:xfrm>
            <a:off x="960000" y="3033367"/>
            <a:ext cx="3374800" cy="164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38" name="Google Shape;138;p19"/>
          <p:cNvSpPr txBox="1">
            <a:spLocks noGrp="1"/>
          </p:cNvSpPr>
          <p:nvPr>
            <p:ph type="subTitle" idx="2"/>
          </p:nvPr>
        </p:nvSpPr>
        <p:spPr>
          <a:xfrm>
            <a:off x="4408636" y="3033367"/>
            <a:ext cx="3374800" cy="164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39" name="Google Shape;139;p19"/>
          <p:cNvSpPr txBox="1">
            <a:spLocks noGrp="1"/>
          </p:cNvSpPr>
          <p:nvPr>
            <p:ph type="subTitle" idx="3"/>
          </p:nvPr>
        </p:nvSpPr>
        <p:spPr>
          <a:xfrm>
            <a:off x="7857271" y="3033368"/>
            <a:ext cx="3374800" cy="164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0" name="Google Shape;140;p19"/>
          <p:cNvSpPr txBox="1">
            <a:spLocks noGrp="1"/>
          </p:cNvSpPr>
          <p:nvPr>
            <p:ph type="subTitle" idx="4"/>
          </p:nvPr>
        </p:nvSpPr>
        <p:spPr>
          <a:xfrm>
            <a:off x="960000" y="1933667"/>
            <a:ext cx="3374800" cy="107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41" name="Google Shape;141;p19"/>
          <p:cNvSpPr txBox="1">
            <a:spLocks noGrp="1"/>
          </p:cNvSpPr>
          <p:nvPr>
            <p:ph type="subTitle" idx="5"/>
          </p:nvPr>
        </p:nvSpPr>
        <p:spPr>
          <a:xfrm>
            <a:off x="4408645" y="1933667"/>
            <a:ext cx="3374800" cy="107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42" name="Google Shape;142;p19"/>
          <p:cNvSpPr txBox="1">
            <a:spLocks noGrp="1"/>
          </p:cNvSpPr>
          <p:nvPr>
            <p:ph type="subTitle" idx="6"/>
          </p:nvPr>
        </p:nvSpPr>
        <p:spPr>
          <a:xfrm>
            <a:off x="7857279" y="1933667"/>
            <a:ext cx="3374800" cy="107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Tree>
    <p:extLst>
      <p:ext uri="{BB962C8B-B14F-4D97-AF65-F5344CB8AC3E}">
        <p14:creationId xmlns:p14="http://schemas.microsoft.com/office/powerpoint/2010/main" val="405768686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43"/>
        <p:cNvGrpSpPr/>
        <p:nvPr/>
      </p:nvGrpSpPr>
      <p:grpSpPr>
        <a:xfrm>
          <a:off x="0" y="0"/>
          <a:ext cx="0" cy="0"/>
          <a:chOff x="0" y="0"/>
          <a:chExt cx="0" cy="0"/>
        </a:xfrm>
      </p:grpSpPr>
      <p:sp>
        <p:nvSpPr>
          <p:cNvPr id="144" name="Google Shape;144;p20"/>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5" name="Google Shape;145;p20"/>
          <p:cNvSpPr txBox="1">
            <a:spLocks noGrp="1"/>
          </p:cNvSpPr>
          <p:nvPr>
            <p:ph type="subTitle" idx="1"/>
          </p:nvPr>
        </p:nvSpPr>
        <p:spPr>
          <a:xfrm>
            <a:off x="968935" y="2269112"/>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6" name="Google Shape;146;p20"/>
          <p:cNvSpPr txBox="1">
            <a:spLocks noGrp="1"/>
          </p:cNvSpPr>
          <p:nvPr>
            <p:ph type="subTitle" idx="2"/>
          </p:nvPr>
        </p:nvSpPr>
        <p:spPr>
          <a:xfrm>
            <a:off x="6374840" y="2269112"/>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7" name="Google Shape;147;p20"/>
          <p:cNvSpPr txBox="1">
            <a:spLocks noGrp="1"/>
          </p:cNvSpPr>
          <p:nvPr>
            <p:ph type="subTitle" idx="3"/>
          </p:nvPr>
        </p:nvSpPr>
        <p:spPr>
          <a:xfrm>
            <a:off x="968935" y="4520033"/>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8" name="Google Shape;148;p20"/>
          <p:cNvSpPr txBox="1">
            <a:spLocks noGrp="1"/>
          </p:cNvSpPr>
          <p:nvPr>
            <p:ph type="subTitle" idx="4"/>
          </p:nvPr>
        </p:nvSpPr>
        <p:spPr>
          <a:xfrm>
            <a:off x="6374839" y="4520031"/>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49" name="Google Shape;149;p20"/>
          <p:cNvSpPr txBox="1">
            <a:spLocks noGrp="1"/>
          </p:cNvSpPr>
          <p:nvPr>
            <p:ph type="subTitle" idx="5"/>
          </p:nvPr>
        </p:nvSpPr>
        <p:spPr>
          <a:xfrm>
            <a:off x="968933" y="1761433"/>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50" name="Google Shape;150;p20"/>
          <p:cNvSpPr txBox="1">
            <a:spLocks noGrp="1"/>
          </p:cNvSpPr>
          <p:nvPr>
            <p:ph type="subTitle" idx="6"/>
          </p:nvPr>
        </p:nvSpPr>
        <p:spPr>
          <a:xfrm>
            <a:off x="968933" y="4012455"/>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51" name="Google Shape;151;p20"/>
          <p:cNvSpPr txBox="1">
            <a:spLocks noGrp="1"/>
          </p:cNvSpPr>
          <p:nvPr>
            <p:ph type="subTitle" idx="7"/>
          </p:nvPr>
        </p:nvSpPr>
        <p:spPr>
          <a:xfrm>
            <a:off x="6374795" y="1761433"/>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52" name="Google Shape;152;p20"/>
          <p:cNvSpPr txBox="1">
            <a:spLocks noGrp="1"/>
          </p:cNvSpPr>
          <p:nvPr>
            <p:ph type="subTitle" idx="8"/>
          </p:nvPr>
        </p:nvSpPr>
        <p:spPr>
          <a:xfrm>
            <a:off x="6374796" y="4012445"/>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53" name="Google Shape;153;p20"/>
          <p:cNvSpPr/>
          <p:nvPr/>
        </p:nvSpPr>
        <p:spPr>
          <a:xfrm>
            <a:off x="0" y="0"/>
            <a:ext cx="599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54" name="Google Shape;154;p20"/>
          <p:cNvCxnSpPr/>
          <p:nvPr/>
        </p:nvCxnSpPr>
        <p:spPr>
          <a:xfrm>
            <a:off x="11435900"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55" name="Google Shape;155;p20"/>
          <p:cNvGrpSpPr/>
          <p:nvPr/>
        </p:nvGrpSpPr>
        <p:grpSpPr>
          <a:xfrm>
            <a:off x="3759833" y="6431567"/>
            <a:ext cx="8444800" cy="0"/>
            <a:chOff x="2220050" y="1547100"/>
            <a:chExt cx="6333600" cy="0"/>
          </a:xfrm>
        </p:grpSpPr>
        <p:cxnSp>
          <p:nvCxnSpPr>
            <p:cNvPr id="156" name="Google Shape;156;p20"/>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57" name="Google Shape;157;p20"/>
            <p:cNvCxnSpPr/>
            <p:nvPr/>
          </p:nvCxnSpPr>
          <p:spPr>
            <a:xfrm>
              <a:off x="2684450" y="1547100"/>
              <a:ext cx="58692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5798223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58"/>
        <p:cNvGrpSpPr/>
        <p:nvPr/>
      </p:nvGrpSpPr>
      <p:grpSpPr>
        <a:xfrm>
          <a:off x="0" y="0"/>
          <a:ext cx="0" cy="0"/>
          <a:chOff x="0" y="0"/>
          <a:chExt cx="0" cy="0"/>
        </a:xfrm>
      </p:grpSpPr>
      <p:sp>
        <p:nvSpPr>
          <p:cNvPr id="159" name="Google Shape;159;p21"/>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21"/>
          <p:cNvSpPr txBox="1">
            <a:spLocks noGrp="1"/>
          </p:cNvSpPr>
          <p:nvPr>
            <p:ph type="subTitle" idx="1"/>
          </p:nvPr>
        </p:nvSpPr>
        <p:spPr>
          <a:xfrm>
            <a:off x="950533" y="2280205"/>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1" name="Google Shape;161;p21"/>
          <p:cNvSpPr txBox="1">
            <a:spLocks noGrp="1"/>
          </p:cNvSpPr>
          <p:nvPr>
            <p:ph type="subTitle" idx="2"/>
          </p:nvPr>
        </p:nvSpPr>
        <p:spPr>
          <a:xfrm>
            <a:off x="4350545" y="2280219"/>
            <a:ext cx="34904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2" name="Google Shape;162;p21"/>
          <p:cNvSpPr txBox="1">
            <a:spLocks noGrp="1"/>
          </p:cNvSpPr>
          <p:nvPr>
            <p:ph type="subTitle" idx="3"/>
          </p:nvPr>
        </p:nvSpPr>
        <p:spPr>
          <a:xfrm>
            <a:off x="950533" y="4719801"/>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3" name="Google Shape;163;p21"/>
          <p:cNvSpPr txBox="1">
            <a:spLocks noGrp="1"/>
          </p:cNvSpPr>
          <p:nvPr>
            <p:ph type="subTitle" idx="4"/>
          </p:nvPr>
        </p:nvSpPr>
        <p:spPr>
          <a:xfrm>
            <a:off x="4350557" y="4719804"/>
            <a:ext cx="34904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4" name="Google Shape;164;p21"/>
          <p:cNvSpPr txBox="1">
            <a:spLocks noGrp="1"/>
          </p:cNvSpPr>
          <p:nvPr>
            <p:ph type="subTitle" idx="5"/>
          </p:nvPr>
        </p:nvSpPr>
        <p:spPr>
          <a:xfrm>
            <a:off x="7899939" y="2280213"/>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5" name="Google Shape;165;p21"/>
          <p:cNvSpPr txBox="1">
            <a:spLocks noGrp="1"/>
          </p:cNvSpPr>
          <p:nvPr>
            <p:ph type="subTitle" idx="6"/>
          </p:nvPr>
        </p:nvSpPr>
        <p:spPr>
          <a:xfrm>
            <a:off x="7899964" y="4719801"/>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166" name="Google Shape;166;p21"/>
          <p:cNvSpPr txBox="1">
            <a:spLocks noGrp="1"/>
          </p:cNvSpPr>
          <p:nvPr>
            <p:ph type="subTitle" idx="7"/>
          </p:nvPr>
        </p:nvSpPr>
        <p:spPr>
          <a:xfrm>
            <a:off x="950533" y="1611433"/>
            <a:ext cx="3341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67" name="Google Shape;167;p21"/>
          <p:cNvSpPr txBox="1">
            <a:spLocks noGrp="1"/>
          </p:cNvSpPr>
          <p:nvPr>
            <p:ph type="subTitle" idx="8"/>
          </p:nvPr>
        </p:nvSpPr>
        <p:spPr>
          <a:xfrm>
            <a:off x="4350544" y="1611433"/>
            <a:ext cx="3487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68" name="Google Shape;168;p21"/>
          <p:cNvSpPr txBox="1">
            <a:spLocks noGrp="1"/>
          </p:cNvSpPr>
          <p:nvPr>
            <p:ph type="subTitle" idx="9"/>
          </p:nvPr>
        </p:nvSpPr>
        <p:spPr>
          <a:xfrm>
            <a:off x="7899935" y="1611433"/>
            <a:ext cx="33380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69" name="Google Shape;169;p21"/>
          <p:cNvSpPr txBox="1">
            <a:spLocks noGrp="1"/>
          </p:cNvSpPr>
          <p:nvPr>
            <p:ph type="subTitle" idx="13"/>
          </p:nvPr>
        </p:nvSpPr>
        <p:spPr>
          <a:xfrm>
            <a:off x="950533" y="4054481"/>
            <a:ext cx="3341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70" name="Google Shape;170;p21"/>
          <p:cNvSpPr txBox="1">
            <a:spLocks noGrp="1"/>
          </p:cNvSpPr>
          <p:nvPr>
            <p:ph type="subTitle" idx="14"/>
          </p:nvPr>
        </p:nvSpPr>
        <p:spPr>
          <a:xfrm>
            <a:off x="4350544" y="4054477"/>
            <a:ext cx="3487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71" name="Google Shape;171;p21"/>
          <p:cNvSpPr txBox="1">
            <a:spLocks noGrp="1"/>
          </p:cNvSpPr>
          <p:nvPr>
            <p:ph type="subTitle" idx="15"/>
          </p:nvPr>
        </p:nvSpPr>
        <p:spPr>
          <a:xfrm>
            <a:off x="7899935" y="4054471"/>
            <a:ext cx="3341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172" name="Google Shape;172;p21"/>
          <p:cNvSpPr/>
          <p:nvPr/>
        </p:nvSpPr>
        <p:spPr>
          <a:xfrm>
            <a:off x="11455000" y="0"/>
            <a:ext cx="7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73" name="Google Shape;173;p21"/>
          <p:cNvCxnSpPr/>
          <p:nvPr/>
        </p:nvCxnSpPr>
        <p:spPr>
          <a:xfrm>
            <a:off x="553192"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74" name="Google Shape;174;p21"/>
          <p:cNvGrpSpPr/>
          <p:nvPr/>
        </p:nvGrpSpPr>
        <p:grpSpPr>
          <a:xfrm flipH="1">
            <a:off x="-49833" y="6443467"/>
            <a:ext cx="8264400" cy="0"/>
            <a:chOff x="2220050" y="1547100"/>
            <a:chExt cx="6198300" cy="0"/>
          </a:xfrm>
        </p:grpSpPr>
        <p:cxnSp>
          <p:nvCxnSpPr>
            <p:cNvPr id="175" name="Google Shape;175;p21"/>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76" name="Google Shape;176;p21"/>
            <p:cNvCxnSpPr/>
            <p:nvPr/>
          </p:nvCxnSpPr>
          <p:spPr>
            <a:xfrm>
              <a:off x="2684450" y="1547100"/>
              <a:ext cx="5733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359412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4ED1E-AA79-A4E5-A6A5-BDCAB8A358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E77FD052-6DF6-445D-8C89-020ADC55D78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7C0A59F-EFA7-C1D4-0257-CD9A0A1FD097}"/>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5" name="Footer Placeholder 4">
            <a:extLst>
              <a:ext uri="{FF2B5EF4-FFF2-40B4-BE49-F238E27FC236}">
                <a16:creationId xmlns:a16="http://schemas.microsoft.com/office/drawing/2014/main" id="{A995282A-50FA-FC6E-FAE0-482C05D0CB8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3F890D00-FEC4-5CDA-FF16-FABB43E22BF6}"/>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14056128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183"/>
        <p:cNvGrpSpPr/>
        <p:nvPr/>
      </p:nvGrpSpPr>
      <p:grpSpPr>
        <a:xfrm>
          <a:off x="0" y="0"/>
          <a:ext cx="0" cy="0"/>
          <a:chOff x="0" y="0"/>
          <a:chExt cx="0" cy="0"/>
        </a:xfrm>
      </p:grpSpPr>
      <p:sp>
        <p:nvSpPr>
          <p:cNvPr id="184" name="Google Shape;184;p23"/>
          <p:cNvSpPr/>
          <p:nvPr/>
        </p:nvSpPr>
        <p:spPr>
          <a:xfrm>
            <a:off x="8669300" y="0"/>
            <a:ext cx="3522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85" name="Google Shape;185;p23"/>
          <p:cNvCxnSpPr/>
          <p:nvPr/>
        </p:nvCxnSpPr>
        <p:spPr>
          <a:xfrm>
            <a:off x="638967"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86" name="Google Shape;186;p23"/>
          <p:cNvGrpSpPr/>
          <p:nvPr/>
        </p:nvGrpSpPr>
        <p:grpSpPr>
          <a:xfrm flipH="1">
            <a:off x="-174800" y="417400"/>
            <a:ext cx="8619200" cy="0"/>
            <a:chOff x="2220050" y="1547100"/>
            <a:chExt cx="6464400" cy="0"/>
          </a:xfrm>
        </p:grpSpPr>
        <p:cxnSp>
          <p:nvCxnSpPr>
            <p:cNvPr id="187" name="Google Shape;187;p23"/>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88" name="Google Shape;188;p23"/>
            <p:cNvCxnSpPr/>
            <p:nvPr/>
          </p:nvCxnSpPr>
          <p:spPr>
            <a:xfrm>
              <a:off x="2684450" y="1547100"/>
              <a:ext cx="60000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6074176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89"/>
        <p:cNvGrpSpPr/>
        <p:nvPr/>
      </p:nvGrpSpPr>
      <p:grpSpPr>
        <a:xfrm>
          <a:off x="0" y="0"/>
          <a:ext cx="0" cy="0"/>
          <a:chOff x="0" y="0"/>
          <a:chExt cx="0" cy="0"/>
        </a:xfrm>
      </p:grpSpPr>
      <p:sp>
        <p:nvSpPr>
          <p:cNvPr id="190" name="Google Shape;190;p24"/>
          <p:cNvSpPr/>
          <p:nvPr/>
        </p:nvSpPr>
        <p:spPr>
          <a:xfrm flipH="1">
            <a:off x="-25033" y="-47600"/>
            <a:ext cx="1824000" cy="690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191" name="Google Shape;191;p24"/>
          <p:cNvCxnSpPr/>
          <p:nvPr/>
        </p:nvCxnSpPr>
        <p:spPr>
          <a:xfrm>
            <a:off x="11241041"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192" name="Google Shape;192;p24"/>
          <p:cNvGrpSpPr/>
          <p:nvPr/>
        </p:nvGrpSpPr>
        <p:grpSpPr>
          <a:xfrm>
            <a:off x="2398633" y="354967"/>
            <a:ext cx="9906000" cy="0"/>
            <a:chOff x="2220050" y="1547100"/>
            <a:chExt cx="7429500" cy="0"/>
          </a:xfrm>
        </p:grpSpPr>
        <p:cxnSp>
          <p:nvCxnSpPr>
            <p:cNvPr id="193" name="Google Shape;193;p24"/>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194" name="Google Shape;194;p24"/>
            <p:cNvCxnSpPr/>
            <p:nvPr/>
          </p:nvCxnSpPr>
          <p:spPr>
            <a:xfrm>
              <a:off x="2684450" y="1547100"/>
              <a:ext cx="6965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94092602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198"/>
        <p:cNvGrpSpPr/>
        <p:nvPr/>
      </p:nvGrpSpPr>
      <p:grpSpPr>
        <a:xfrm>
          <a:off x="0" y="0"/>
          <a:ext cx="0" cy="0"/>
          <a:chOff x="0" y="0"/>
          <a:chExt cx="0" cy="0"/>
        </a:xfrm>
      </p:grpSpPr>
      <p:sp>
        <p:nvSpPr>
          <p:cNvPr id="199" name="Google Shape;199;p26"/>
          <p:cNvSpPr txBox="1">
            <a:spLocks noGrp="1"/>
          </p:cNvSpPr>
          <p:nvPr>
            <p:ph type="ctrTitle"/>
          </p:nvPr>
        </p:nvSpPr>
        <p:spPr>
          <a:xfrm>
            <a:off x="2774233" y="2250200"/>
            <a:ext cx="8466800" cy="19080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Clr>
                <a:srgbClr val="191919"/>
              </a:buClr>
              <a:buSzPts val="5200"/>
              <a:buNone/>
              <a:defRPr sz="6400"/>
            </a:lvl1pPr>
            <a:lvl2pPr lvl="1" algn="ctr" rtl="0">
              <a:spcBef>
                <a:spcPts val="0"/>
              </a:spcBef>
              <a:spcAft>
                <a:spcPts val="0"/>
              </a:spcAft>
              <a:buClr>
                <a:srgbClr val="191919"/>
              </a:buClr>
              <a:buSzPts val="5200"/>
              <a:buNone/>
              <a:defRPr sz="6933">
                <a:solidFill>
                  <a:srgbClr val="191919"/>
                </a:solidFill>
              </a:defRPr>
            </a:lvl2pPr>
            <a:lvl3pPr lvl="2" algn="ctr" rtl="0">
              <a:spcBef>
                <a:spcPts val="0"/>
              </a:spcBef>
              <a:spcAft>
                <a:spcPts val="0"/>
              </a:spcAft>
              <a:buClr>
                <a:srgbClr val="191919"/>
              </a:buClr>
              <a:buSzPts val="5200"/>
              <a:buNone/>
              <a:defRPr sz="6933">
                <a:solidFill>
                  <a:srgbClr val="191919"/>
                </a:solidFill>
              </a:defRPr>
            </a:lvl3pPr>
            <a:lvl4pPr lvl="3" algn="ctr" rtl="0">
              <a:spcBef>
                <a:spcPts val="0"/>
              </a:spcBef>
              <a:spcAft>
                <a:spcPts val="0"/>
              </a:spcAft>
              <a:buClr>
                <a:srgbClr val="191919"/>
              </a:buClr>
              <a:buSzPts val="5200"/>
              <a:buNone/>
              <a:defRPr sz="6933">
                <a:solidFill>
                  <a:srgbClr val="191919"/>
                </a:solidFill>
              </a:defRPr>
            </a:lvl4pPr>
            <a:lvl5pPr lvl="4" algn="ctr" rtl="0">
              <a:spcBef>
                <a:spcPts val="0"/>
              </a:spcBef>
              <a:spcAft>
                <a:spcPts val="0"/>
              </a:spcAft>
              <a:buClr>
                <a:srgbClr val="191919"/>
              </a:buClr>
              <a:buSzPts val="5200"/>
              <a:buNone/>
              <a:defRPr sz="6933">
                <a:solidFill>
                  <a:srgbClr val="191919"/>
                </a:solidFill>
              </a:defRPr>
            </a:lvl5pPr>
            <a:lvl6pPr lvl="5" algn="ctr" rtl="0">
              <a:spcBef>
                <a:spcPts val="0"/>
              </a:spcBef>
              <a:spcAft>
                <a:spcPts val="0"/>
              </a:spcAft>
              <a:buClr>
                <a:srgbClr val="191919"/>
              </a:buClr>
              <a:buSzPts val="5200"/>
              <a:buNone/>
              <a:defRPr sz="6933">
                <a:solidFill>
                  <a:srgbClr val="191919"/>
                </a:solidFill>
              </a:defRPr>
            </a:lvl6pPr>
            <a:lvl7pPr lvl="6" algn="ctr" rtl="0">
              <a:spcBef>
                <a:spcPts val="0"/>
              </a:spcBef>
              <a:spcAft>
                <a:spcPts val="0"/>
              </a:spcAft>
              <a:buClr>
                <a:srgbClr val="191919"/>
              </a:buClr>
              <a:buSzPts val="5200"/>
              <a:buNone/>
              <a:defRPr sz="6933">
                <a:solidFill>
                  <a:srgbClr val="191919"/>
                </a:solidFill>
              </a:defRPr>
            </a:lvl7pPr>
            <a:lvl8pPr lvl="7" algn="ctr" rtl="0">
              <a:spcBef>
                <a:spcPts val="0"/>
              </a:spcBef>
              <a:spcAft>
                <a:spcPts val="0"/>
              </a:spcAft>
              <a:buClr>
                <a:srgbClr val="191919"/>
              </a:buClr>
              <a:buSzPts val="5200"/>
              <a:buNone/>
              <a:defRPr sz="6933">
                <a:solidFill>
                  <a:srgbClr val="191919"/>
                </a:solidFill>
              </a:defRPr>
            </a:lvl8pPr>
            <a:lvl9pPr lvl="8" algn="ctr" rtl="0">
              <a:spcBef>
                <a:spcPts val="0"/>
              </a:spcBef>
              <a:spcAft>
                <a:spcPts val="0"/>
              </a:spcAft>
              <a:buClr>
                <a:srgbClr val="191919"/>
              </a:buClr>
              <a:buSzPts val="5200"/>
              <a:buNone/>
              <a:defRPr sz="6933">
                <a:solidFill>
                  <a:srgbClr val="191919"/>
                </a:solidFill>
              </a:defRPr>
            </a:lvl9pPr>
          </a:lstStyle>
          <a:p>
            <a:endParaRPr/>
          </a:p>
        </p:txBody>
      </p:sp>
      <p:sp>
        <p:nvSpPr>
          <p:cNvPr id="200" name="Google Shape;200;p26"/>
          <p:cNvSpPr txBox="1">
            <a:spLocks noGrp="1"/>
          </p:cNvSpPr>
          <p:nvPr>
            <p:ph type="subTitle" idx="1"/>
          </p:nvPr>
        </p:nvSpPr>
        <p:spPr>
          <a:xfrm>
            <a:off x="2774233" y="4244000"/>
            <a:ext cx="8466800" cy="63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2133">
                <a:solidFill>
                  <a:schemeClr val="dk1"/>
                </a:solidFill>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endParaRPr/>
          </a:p>
        </p:txBody>
      </p:sp>
      <p:sp>
        <p:nvSpPr>
          <p:cNvPr id="201" name="Google Shape;201;p26"/>
          <p:cNvSpPr/>
          <p:nvPr/>
        </p:nvSpPr>
        <p:spPr>
          <a:xfrm>
            <a:off x="0" y="0"/>
            <a:ext cx="2295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02" name="Google Shape;202;p26"/>
          <p:cNvCxnSpPr/>
          <p:nvPr/>
        </p:nvCxnSpPr>
        <p:spPr>
          <a:xfrm>
            <a:off x="11574333" y="-47600"/>
            <a:ext cx="0" cy="695320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33598422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03"/>
        <p:cNvGrpSpPr/>
        <p:nvPr/>
      </p:nvGrpSpPr>
      <p:grpSpPr>
        <a:xfrm>
          <a:off x="0" y="0"/>
          <a:ext cx="0" cy="0"/>
          <a:chOff x="0" y="0"/>
          <a:chExt cx="0" cy="0"/>
        </a:xfrm>
      </p:grpSpPr>
      <p:sp>
        <p:nvSpPr>
          <p:cNvPr id="204" name="Google Shape;204;p27"/>
          <p:cNvSpPr/>
          <p:nvPr/>
        </p:nvSpPr>
        <p:spPr>
          <a:xfrm>
            <a:off x="7882333" y="0"/>
            <a:ext cx="4309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05" name="Google Shape;205;p27"/>
          <p:cNvCxnSpPr/>
          <p:nvPr/>
        </p:nvCxnSpPr>
        <p:spPr>
          <a:xfrm>
            <a:off x="950425"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206" name="Google Shape;206;p27"/>
          <p:cNvSpPr txBox="1">
            <a:spLocks noGrp="1"/>
          </p:cNvSpPr>
          <p:nvPr>
            <p:ph type="title"/>
          </p:nvPr>
        </p:nvSpPr>
        <p:spPr>
          <a:xfrm>
            <a:off x="2000267" y="3599533"/>
            <a:ext cx="4482800" cy="11224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6667"/>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endParaRPr/>
          </a:p>
        </p:txBody>
      </p:sp>
      <p:sp>
        <p:nvSpPr>
          <p:cNvPr id="207" name="Google Shape;207;p27"/>
          <p:cNvSpPr txBox="1">
            <a:spLocks noGrp="1"/>
          </p:cNvSpPr>
          <p:nvPr>
            <p:ph type="title" idx="2" hasCustomPrompt="1"/>
          </p:nvPr>
        </p:nvSpPr>
        <p:spPr>
          <a:xfrm>
            <a:off x="2000267" y="2136067"/>
            <a:ext cx="1718400" cy="11224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8000">
                <a:solidFill>
                  <a:schemeClr val="dk2"/>
                </a:solidFill>
              </a:defRPr>
            </a:lvl1pPr>
            <a:lvl2pPr lvl="1" algn="ctr" rtl="0">
              <a:spcBef>
                <a:spcPts val="0"/>
              </a:spcBef>
              <a:spcAft>
                <a:spcPts val="0"/>
              </a:spcAft>
              <a:buClr>
                <a:schemeClr val="lt1"/>
              </a:buClr>
              <a:buSzPts val="6000"/>
              <a:buNone/>
              <a:defRPr sz="8000">
                <a:solidFill>
                  <a:schemeClr val="lt1"/>
                </a:solidFill>
              </a:defRPr>
            </a:lvl2pPr>
            <a:lvl3pPr lvl="2" algn="ctr" rtl="0">
              <a:spcBef>
                <a:spcPts val="0"/>
              </a:spcBef>
              <a:spcAft>
                <a:spcPts val="0"/>
              </a:spcAft>
              <a:buClr>
                <a:schemeClr val="lt1"/>
              </a:buClr>
              <a:buSzPts val="6000"/>
              <a:buNone/>
              <a:defRPr sz="8000">
                <a:solidFill>
                  <a:schemeClr val="lt1"/>
                </a:solidFill>
              </a:defRPr>
            </a:lvl3pPr>
            <a:lvl4pPr lvl="3" algn="ctr" rtl="0">
              <a:spcBef>
                <a:spcPts val="0"/>
              </a:spcBef>
              <a:spcAft>
                <a:spcPts val="0"/>
              </a:spcAft>
              <a:buClr>
                <a:schemeClr val="lt1"/>
              </a:buClr>
              <a:buSzPts val="6000"/>
              <a:buNone/>
              <a:defRPr sz="8000">
                <a:solidFill>
                  <a:schemeClr val="lt1"/>
                </a:solidFill>
              </a:defRPr>
            </a:lvl4pPr>
            <a:lvl5pPr lvl="4" algn="ctr" rtl="0">
              <a:spcBef>
                <a:spcPts val="0"/>
              </a:spcBef>
              <a:spcAft>
                <a:spcPts val="0"/>
              </a:spcAft>
              <a:buClr>
                <a:schemeClr val="lt1"/>
              </a:buClr>
              <a:buSzPts val="6000"/>
              <a:buNone/>
              <a:defRPr sz="8000">
                <a:solidFill>
                  <a:schemeClr val="lt1"/>
                </a:solidFill>
              </a:defRPr>
            </a:lvl5pPr>
            <a:lvl6pPr lvl="5" algn="ctr" rtl="0">
              <a:spcBef>
                <a:spcPts val="0"/>
              </a:spcBef>
              <a:spcAft>
                <a:spcPts val="0"/>
              </a:spcAft>
              <a:buClr>
                <a:schemeClr val="lt1"/>
              </a:buClr>
              <a:buSzPts val="6000"/>
              <a:buNone/>
              <a:defRPr sz="8000">
                <a:solidFill>
                  <a:schemeClr val="lt1"/>
                </a:solidFill>
              </a:defRPr>
            </a:lvl6pPr>
            <a:lvl7pPr lvl="6" algn="ctr" rtl="0">
              <a:spcBef>
                <a:spcPts val="0"/>
              </a:spcBef>
              <a:spcAft>
                <a:spcPts val="0"/>
              </a:spcAft>
              <a:buClr>
                <a:schemeClr val="lt1"/>
              </a:buClr>
              <a:buSzPts val="6000"/>
              <a:buNone/>
              <a:defRPr sz="8000">
                <a:solidFill>
                  <a:schemeClr val="lt1"/>
                </a:solidFill>
              </a:defRPr>
            </a:lvl7pPr>
            <a:lvl8pPr lvl="7" algn="ctr" rtl="0">
              <a:spcBef>
                <a:spcPts val="0"/>
              </a:spcBef>
              <a:spcAft>
                <a:spcPts val="0"/>
              </a:spcAft>
              <a:buClr>
                <a:schemeClr val="lt1"/>
              </a:buClr>
              <a:buSzPts val="6000"/>
              <a:buNone/>
              <a:defRPr sz="8000">
                <a:solidFill>
                  <a:schemeClr val="lt1"/>
                </a:solidFill>
              </a:defRPr>
            </a:lvl8pPr>
            <a:lvl9pPr lvl="8" algn="ctr" rtl="0">
              <a:spcBef>
                <a:spcPts val="0"/>
              </a:spcBef>
              <a:spcAft>
                <a:spcPts val="0"/>
              </a:spcAft>
              <a:buClr>
                <a:schemeClr val="lt1"/>
              </a:buClr>
              <a:buSzPts val="6000"/>
              <a:buNone/>
              <a:defRPr sz="8000">
                <a:solidFill>
                  <a:schemeClr val="lt1"/>
                </a:solidFill>
              </a:defRPr>
            </a:lvl9pPr>
          </a:lstStyle>
          <a:p>
            <a:r>
              <a:t>xx%</a:t>
            </a:r>
          </a:p>
        </p:txBody>
      </p:sp>
    </p:spTree>
    <p:extLst>
      <p:ext uri="{BB962C8B-B14F-4D97-AF65-F5344CB8AC3E}">
        <p14:creationId xmlns:p14="http://schemas.microsoft.com/office/powerpoint/2010/main" val="381527553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8"/>
        <p:cNvGrpSpPr/>
        <p:nvPr/>
      </p:nvGrpSpPr>
      <p:grpSpPr>
        <a:xfrm>
          <a:off x="0" y="0"/>
          <a:ext cx="0" cy="0"/>
          <a:chOff x="0" y="0"/>
          <a:chExt cx="0" cy="0"/>
        </a:xfrm>
      </p:grpSpPr>
      <p:sp>
        <p:nvSpPr>
          <p:cNvPr id="209" name="Google Shape;209;p28"/>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0" name="Google Shape;210;p28"/>
          <p:cNvSpPr txBox="1">
            <a:spLocks noGrp="1"/>
          </p:cNvSpPr>
          <p:nvPr>
            <p:ph type="body" idx="1"/>
          </p:nvPr>
        </p:nvSpPr>
        <p:spPr>
          <a:xfrm>
            <a:off x="960000" y="1356967"/>
            <a:ext cx="10272000" cy="4781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Clr>
                <a:schemeClr val="dk2"/>
              </a:buClr>
              <a:buSzPts val="1200"/>
              <a:buFont typeface="Nunito Light"/>
              <a:buChar char="●"/>
              <a:defRPr/>
            </a:lvl1pPr>
            <a:lvl2pPr marL="1219170" lvl="1" indent="-406390" rtl="0">
              <a:lnSpc>
                <a:spcPct val="100000"/>
              </a:lnSpc>
              <a:spcBef>
                <a:spcPts val="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sp>
        <p:nvSpPr>
          <p:cNvPr id="211" name="Google Shape;211;p28"/>
          <p:cNvSpPr/>
          <p:nvPr/>
        </p:nvSpPr>
        <p:spPr>
          <a:xfrm>
            <a:off x="11792267" y="0"/>
            <a:ext cx="400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12" name="Google Shape;212;p28"/>
          <p:cNvCxnSpPr/>
          <p:nvPr/>
        </p:nvCxnSpPr>
        <p:spPr>
          <a:xfrm>
            <a:off x="278392"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213" name="Google Shape;213;p28"/>
          <p:cNvGrpSpPr/>
          <p:nvPr/>
        </p:nvGrpSpPr>
        <p:grpSpPr>
          <a:xfrm flipH="1">
            <a:off x="-75033" y="6138667"/>
            <a:ext cx="10900400" cy="0"/>
            <a:chOff x="2220050" y="1547100"/>
            <a:chExt cx="8175300" cy="0"/>
          </a:xfrm>
        </p:grpSpPr>
        <p:cxnSp>
          <p:nvCxnSpPr>
            <p:cNvPr id="214" name="Google Shape;214;p28"/>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15" name="Google Shape;215;p28"/>
            <p:cNvCxnSpPr/>
            <p:nvPr/>
          </p:nvCxnSpPr>
          <p:spPr>
            <a:xfrm>
              <a:off x="2684450" y="1547100"/>
              <a:ext cx="7710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01451444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16"/>
        <p:cNvGrpSpPr/>
        <p:nvPr/>
      </p:nvGrpSpPr>
      <p:grpSpPr>
        <a:xfrm>
          <a:off x="0" y="0"/>
          <a:ext cx="0" cy="0"/>
          <a:chOff x="0" y="0"/>
          <a:chExt cx="0" cy="0"/>
        </a:xfrm>
      </p:grpSpPr>
      <p:sp>
        <p:nvSpPr>
          <p:cNvPr id="217" name="Google Shape;217;p29"/>
          <p:cNvSpPr/>
          <p:nvPr/>
        </p:nvSpPr>
        <p:spPr>
          <a:xfrm>
            <a:off x="10368200" y="0"/>
            <a:ext cx="1824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18" name="Google Shape;218;p29"/>
          <p:cNvCxnSpPr/>
          <p:nvPr/>
        </p:nvCxnSpPr>
        <p:spPr>
          <a:xfrm>
            <a:off x="340825"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219" name="Google Shape;219;p29"/>
          <p:cNvSpPr txBox="1">
            <a:spLocks noGrp="1"/>
          </p:cNvSpPr>
          <p:nvPr>
            <p:ph type="title"/>
          </p:nvPr>
        </p:nvSpPr>
        <p:spPr>
          <a:xfrm>
            <a:off x="960000" y="593367"/>
            <a:ext cx="82216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0" name="Google Shape;220;p29"/>
          <p:cNvSpPr txBox="1">
            <a:spLocks noGrp="1"/>
          </p:cNvSpPr>
          <p:nvPr>
            <p:ph type="subTitle" idx="1"/>
          </p:nvPr>
        </p:nvSpPr>
        <p:spPr>
          <a:xfrm>
            <a:off x="5165175" y="2924195"/>
            <a:ext cx="4001200" cy="234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1" name="Google Shape;221;p29"/>
          <p:cNvSpPr txBox="1">
            <a:spLocks noGrp="1"/>
          </p:cNvSpPr>
          <p:nvPr>
            <p:ph type="subTitle" idx="2"/>
          </p:nvPr>
        </p:nvSpPr>
        <p:spPr>
          <a:xfrm>
            <a:off x="960000" y="2924203"/>
            <a:ext cx="4001200" cy="234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2" name="Google Shape;222;p29"/>
          <p:cNvSpPr txBox="1">
            <a:spLocks noGrp="1"/>
          </p:cNvSpPr>
          <p:nvPr>
            <p:ph type="subTitle" idx="3"/>
          </p:nvPr>
        </p:nvSpPr>
        <p:spPr>
          <a:xfrm>
            <a:off x="960000" y="1787833"/>
            <a:ext cx="4001200" cy="111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223" name="Google Shape;223;p29"/>
          <p:cNvSpPr txBox="1">
            <a:spLocks noGrp="1"/>
          </p:cNvSpPr>
          <p:nvPr>
            <p:ph type="subTitle" idx="4"/>
          </p:nvPr>
        </p:nvSpPr>
        <p:spPr>
          <a:xfrm>
            <a:off x="5165175" y="1787833"/>
            <a:ext cx="4001200" cy="1116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grpSp>
        <p:nvGrpSpPr>
          <p:cNvPr id="224" name="Google Shape;224;p29"/>
          <p:cNvGrpSpPr/>
          <p:nvPr/>
        </p:nvGrpSpPr>
        <p:grpSpPr>
          <a:xfrm flipH="1">
            <a:off x="-25033" y="6138667"/>
            <a:ext cx="9906000" cy="0"/>
            <a:chOff x="2220050" y="1547100"/>
            <a:chExt cx="7429500" cy="0"/>
          </a:xfrm>
        </p:grpSpPr>
        <p:cxnSp>
          <p:nvCxnSpPr>
            <p:cNvPr id="225" name="Google Shape;225;p29"/>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26" name="Google Shape;226;p29"/>
            <p:cNvCxnSpPr/>
            <p:nvPr/>
          </p:nvCxnSpPr>
          <p:spPr>
            <a:xfrm>
              <a:off x="2684450" y="1547100"/>
              <a:ext cx="6965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2763418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27"/>
        <p:cNvGrpSpPr/>
        <p:nvPr/>
      </p:nvGrpSpPr>
      <p:grpSpPr>
        <a:xfrm>
          <a:off x="0" y="0"/>
          <a:ext cx="0" cy="0"/>
          <a:chOff x="0" y="0"/>
          <a:chExt cx="0" cy="0"/>
        </a:xfrm>
      </p:grpSpPr>
      <p:sp>
        <p:nvSpPr>
          <p:cNvPr id="228" name="Google Shape;228;p30"/>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9" name="Google Shape;229;p30"/>
          <p:cNvSpPr/>
          <p:nvPr/>
        </p:nvSpPr>
        <p:spPr>
          <a:xfrm>
            <a:off x="11241033" y="0"/>
            <a:ext cx="951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30" name="Google Shape;230;p30"/>
          <p:cNvCxnSpPr/>
          <p:nvPr/>
        </p:nvCxnSpPr>
        <p:spPr>
          <a:xfrm>
            <a:off x="469100"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231" name="Google Shape;231;p30"/>
          <p:cNvGrpSpPr/>
          <p:nvPr/>
        </p:nvGrpSpPr>
        <p:grpSpPr>
          <a:xfrm flipH="1">
            <a:off x="-112933" y="6534867"/>
            <a:ext cx="9406800" cy="0"/>
            <a:chOff x="2220050" y="1547100"/>
            <a:chExt cx="7055100" cy="0"/>
          </a:xfrm>
        </p:grpSpPr>
        <p:cxnSp>
          <p:nvCxnSpPr>
            <p:cNvPr id="232" name="Google Shape;232;p30"/>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33" name="Google Shape;233;p30"/>
            <p:cNvCxnSpPr/>
            <p:nvPr/>
          </p:nvCxnSpPr>
          <p:spPr>
            <a:xfrm>
              <a:off x="2684450" y="1547100"/>
              <a:ext cx="65907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402407228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34"/>
        <p:cNvGrpSpPr/>
        <p:nvPr/>
      </p:nvGrpSpPr>
      <p:grpSpPr>
        <a:xfrm>
          <a:off x="0" y="0"/>
          <a:ext cx="0" cy="0"/>
          <a:chOff x="0" y="0"/>
          <a:chExt cx="0" cy="0"/>
        </a:xfrm>
      </p:grpSpPr>
      <p:sp>
        <p:nvSpPr>
          <p:cNvPr id="235" name="Google Shape;235;p31"/>
          <p:cNvSpPr/>
          <p:nvPr/>
        </p:nvSpPr>
        <p:spPr>
          <a:xfrm>
            <a:off x="8669300" y="0"/>
            <a:ext cx="3522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36" name="Google Shape;236;p31"/>
          <p:cNvCxnSpPr/>
          <p:nvPr/>
        </p:nvCxnSpPr>
        <p:spPr>
          <a:xfrm>
            <a:off x="164300"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237" name="Google Shape;237;p31"/>
          <p:cNvSpPr txBox="1">
            <a:spLocks noGrp="1"/>
          </p:cNvSpPr>
          <p:nvPr>
            <p:ph type="subTitle" idx="1"/>
          </p:nvPr>
        </p:nvSpPr>
        <p:spPr>
          <a:xfrm>
            <a:off x="960000" y="1884484"/>
            <a:ext cx="7095200" cy="356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Char char="●"/>
              <a:defRPr/>
            </a:lvl1pPr>
            <a:lvl2pPr lvl="1" algn="ctr" rtl="0">
              <a:lnSpc>
                <a:spcPct val="100000"/>
              </a:lnSpc>
              <a:spcBef>
                <a:spcPts val="1333"/>
              </a:spcBef>
              <a:spcAft>
                <a:spcPts val="0"/>
              </a:spcAft>
              <a:buClr>
                <a:srgbClr val="E76A28"/>
              </a:buClr>
              <a:buSzPts val="1200"/>
              <a:buChar char="○"/>
              <a:defRPr/>
            </a:lvl2pPr>
            <a:lvl3pPr lvl="2" algn="ctr" rtl="0">
              <a:lnSpc>
                <a:spcPct val="100000"/>
              </a:lnSpc>
              <a:spcBef>
                <a:spcPts val="2133"/>
              </a:spcBef>
              <a:spcAft>
                <a:spcPts val="0"/>
              </a:spcAft>
              <a:buClr>
                <a:srgbClr val="E76A28"/>
              </a:buClr>
              <a:buSzPts val="1200"/>
              <a:buChar char="■"/>
              <a:defRPr/>
            </a:lvl3pPr>
            <a:lvl4pPr lvl="3" algn="ctr" rtl="0">
              <a:lnSpc>
                <a:spcPct val="100000"/>
              </a:lnSpc>
              <a:spcBef>
                <a:spcPts val="2133"/>
              </a:spcBef>
              <a:spcAft>
                <a:spcPts val="0"/>
              </a:spcAft>
              <a:buClr>
                <a:srgbClr val="E76A28"/>
              </a:buClr>
              <a:buSzPts val="1200"/>
              <a:buChar char="●"/>
              <a:defRPr/>
            </a:lvl4pPr>
            <a:lvl5pPr lvl="4" algn="ctr" rtl="0">
              <a:lnSpc>
                <a:spcPct val="100000"/>
              </a:lnSpc>
              <a:spcBef>
                <a:spcPts val="2133"/>
              </a:spcBef>
              <a:spcAft>
                <a:spcPts val="0"/>
              </a:spcAft>
              <a:buClr>
                <a:srgbClr val="E76A28"/>
              </a:buClr>
              <a:buSzPts val="1200"/>
              <a:buChar char="○"/>
              <a:defRPr/>
            </a:lvl5pPr>
            <a:lvl6pPr lvl="5" algn="ctr" rtl="0">
              <a:lnSpc>
                <a:spcPct val="100000"/>
              </a:lnSpc>
              <a:spcBef>
                <a:spcPts val="2133"/>
              </a:spcBef>
              <a:spcAft>
                <a:spcPts val="0"/>
              </a:spcAft>
              <a:buClr>
                <a:srgbClr val="999999"/>
              </a:buClr>
              <a:buSzPts val="1200"/>
              <a:buChar char="■"/>
              <a:defRPr/>
            </a:lvl6pPr>
            <a:lvl7pPr lvl="6" algn="ctr" rtl="0">
              <a:lnSpc>
                <a:spcPct val="100000"/>
              </a:lnSpc>
              <a:spcBef>
                <a:spcPts val="2133"/>
              </a:spcBef>
              <a:spcAft>
                <a:spcPts val="0"/>
              </a:spcAft>
              <a:buClr>
                <a:srgbClr val="999999"/>
              </a:buClr>
              <a:buSzPts val="1200"/>
              <a:buChar char="●"/>
              <a:defRPr/>
            </a:lvl7pPr>
            <a:lvl8pPr lvl="7" algn="ctr" rtl="0">
              <a:lnSpc>
                <a:spcPct val="100000"/>
              </a:lnSpc>
              <a:spcBef>
                <a:spcPts val="2133"/>
              </a:spcBef>
              <a:spcAft>
                <a:spcPts val="0"/>
              </a:spcAft>
              <a:buClr>
                <a:srgbClr val="999999"/>
              </a:buClr>
              <a:buSzPts val="1200"/>
              <a:buChar char="○"/>
              <a:defRPr/>
            </a:lvl8pPr>
            <a:lvl9pPr lvl="8" algn="ctr" rtl="0">
              <a:lnSpc>
                <a:spcPct val="100000"/>
              </a:lnSpc>
              <a:spcBef>
                <a:spcPts val="2133"/>
              </a:spcBef>
              <a:spcAft>
                <a:spcPts val="2133"/>
              </a:spcAft>
              <a:buClr>
                <a:srgbClr val="999999"/>
              </a:buClr>
              <a:buSzPts val="1200"/>
              <a:buChar char="■"/>
              <a:defRPr/>
            </a:lvl9pPr>
          </a:lstStyle>
          <a:p>
            <a:endParaRPr/>
          </a:p>
        </p:txBody>
      </p:sp>
      <p:sp>
        <p:nvSpPr>
          <p:cNvPr id="238" name="Google Shape;238;p31"/>
          <p:cNvSpPr txBox="1">
            <a:spLocks noGrp="1"/>
          </p:cNvSpPr>
          <p:nvPr>
            <p:ph type="title"/>
          </p:nvPr>
        </p:nvSpPr>
        <p:spPr>
          <a:xfrm>
            <a:off x="960000" y="593367"/>
            <a:ext cx="70952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39" name="Google Shape;239;p31"/>
          <p:cNvGrpSpPr/>
          <p:nvPr/>
        </p:nvGrpSpPr>
        <p:grpSpPr>
          <a:xfrm flipH="1">
            <a:off x="-125033" y="6138667"/>
            <a:ext cx="5596400" cy="0"/>
            <a:chOff x="2220050" y="1547100"/>
            <a:chExt cx="4197300" cy="0"/>
          </a:xfrm>
        </p:grpSpPr>
        <p:cxnSp>
          <p:nvCxnSpPr>
            <p:cNvPr id="240" name="Google Shape;240;p31"/>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41" name="Google Shape;241;p31"/>
            <p:cNvCxnSpPr/>
            <p:nvPr/>
          </p:nvCxnSpPr>
          <p:spPr>
            <a:xfrm>
              <a:off x="2684450" y="1547100"/>
              <a:ext cx="3732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28057962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42"/>
        <p:cNvGrpSpPr/>
        <p:nvPr/>
      </p:nvGrpSpPr>
      <p:grpSpPr>
        <a:xfrm>
          <a:off x="0" y="0"/>
          <a:ext cx="0" cy="0"/>
          <a:chOff x="0" y="0"/>
          <a:chExt cx="0" cy="0"/>
        </a:xfrm>
      </p:grpSpPr>
      <p:sp>
        <p:nvSpPr>
          <p:cNvPr id="243" name="Google Shape;243;p32"/>
          <p:cNvSpPr txBox="1">
            <a:spLocks noGrp="1"/>
          </p:cNvSpPr>
          <p:nvPr>
            <p:ph type="title"/>
          </p:nvPr>
        </p:nvSpPr>
        <p:spPr>
          <a:xfrm>
            <a:off x="4605433" y="1742800"/>
            <a:ext cx="6010800" cy="3372400"/>
          </a:xfrm>
          <a:prstGeom prst="rect">
            <a:avLst/>
          </a:prstGeom>
        </p:spPr>
        <p:txBody>
          <a:bodyPr spcFirstLastPara="1" wrap="square" lIns="91425" tIns="91425" rIns="91425" bIns="91425" anchor="ctr" anchorCtr="0">
            <a:noAutofit/>
          </a:bodyPr>
          <a:lstStyle>
            <a:lvl1pPr lvl="0" rtl="0">
              <a:lnSpc>
                <a:spcPct val="80000"/>
              </a:lnSpc>
              <a:spcBef>
                <a:spcPts val="0"/>
              </a:spcBef>
              <a:spcAft>
                <a:spcPts val="0"/>
              </a:spcAft>
              <a:buSzPts val="4800"/>
              <a:buNone/>
              <a:defRPr sz="6400"/>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
        <p:nvSpPr>
          <p:cNvPr id="244" name="Google Shape;244;p32"/>
          <p:cNvSpPr/>
          <p:nvPr/>
        </p:nvSpPr>
        <p:spPr>
          <a:xfrm>
            <a:off x="0" y="0"/>
            <a:ext cx="354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45" name="Google Shape;245;p32"/>
          <p:cNvCxnSpPr/>
          <p:nvPr/>
        </p:nvCxnSpPr>
        <p:spPr>
          <a:xfrm>
            <a:off x="11241033"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246" name="Google Shape;246;p32"/>
          <p:cNvGrpSpPr/>
          <p:nvPr/>
        </p:nvGrpSpPr>
        <p:grpSpPr>
          <a:xfrm>
            <a:off x="4307800" y="6347467"/>
            <a:ext cx="8034000" cy="0"/>
            <a:chOff x="2220050" y="1547100"/>
            <a:chExt cx="6025500" cy="0"/>
          </a:xfrm>
        </p:grpSpPr>
        <p:cxnSp>
          <p:nvCxnSpPr>
            <p:cNvPr id="247" name="Google Shape;247;p32"/>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48" name="Google Shape;248;p32"/>
            <p:cNvCxnSpPr/>
            <p:nvPr/>
          </p:nvCxnSpPr>
          <p:spPr>
            <a:xfrm>
              <a:off x="2684450" y="1547100"/>
              <a:ext cx="5561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41347509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49"/>
        <p:cNvGrpSpPr/>
        <p:nvPr/>
      </p:nvGrpSpPr>
      <p:grpSpPr>
        <a:xfrm>
          <a:off x="0" y="0"/>
          <a:ext cx="0" cy="0"/>
          <a:chOff x="0" y="0"/>
          <a:chExt cx="0" cy="0"/>
        </a:xfrm>
      </p:grpSpPr>
      <p:sp>
        <p:nvSpPr>
          <p:cNvPr id="250" name="Google Shape;250;p33"/>
          <p:cNvSpPr/>
          <p:nvPr/>
        </p:nvSpPr>
        <p:spPr>
          <a:xfrm>
            <a:off x="7407633" y="0"/>
            <a:ext cx="4784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1" name="Google Shape;251;p33"/>
          <p:cNvSpPr txBox="1">
            <a:spLocks noGrp="1"/>
          </p:cNvSpPr>
          <p:nvPr>
            <p:ph type="title"/>
          </p:nvPr>
        </p:nvSpPr>
        <p:spPr>
          <a:xfrm>
            <a:off x="950967" y="1672000"/>
            <a:ext cx="5544800" cy="261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400"/>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252" name="Google Shape;252;p33"/>
          <p:cNvSpPr txBox="1">
            <a:spLocks noGrp="1"/>
          </p:cNvSpPr>
          <p:nvPr>
            <p:ph type="subTitle" idx="1"/>
          </p:nvPr>
        </p:nvSpPr>
        <p:spPr>
          <a:xfrm>
            <a:off x="950967" y="4291200"/>
            <a:ext cx="5544800" cy="8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cxnSp>
        <p:nvCxnSpPr>
          <p:cNvPr id="253" name="Google Shape;253;p33"/>
          <p:cNvCxnSpPr/>
          <p:nvPr/>
        </p:nvCxnSpPr>
        <p:spPr>
          <a:xfrm>
            <a:off x="690592"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254" name="Google Shape;254;p33"/>
          <p:cNvGrpSpPr/>
          <p:nvPr/>
        </p:nvGrpSpPr>
        <p:grpSpPr>
          <a:xfrm flipH="1">
            <a:off x="-125033" y="6138667"/>
            <a:ext cx="5596400" cy="0"/>
            <a:chOff x="2220050" y="1547100"/>
            <a:chExt cx="4197300" cy="0"/>
          </a:xfrm>
        </p:grpSpPr>
        <p:cxnSp>
          <p:nvCxnSpPr>
            <p:cNvPr id="255" name="Google Shape;255;p33"/>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56" name="Google Shape;256;p33"/>
            <p:cNvCxnSpPr/>
            <p:nvPr/>
          </p:nvCxnSpPr>
          <p:spPr>
            <a:xfrm>
              <a:off x="2684450" y="1547100"/>
              <a:ext cx="3732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2798977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A4396-7E6A-F33A-E6D3-72DB057CEB10}"/>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C02F1CAA-BF29-1C74-0E1D-0025D68ECD3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CFB3F2BF-D2E9-2372-A86B-518F693573B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25743201-70C0-97C9-B9F5-00FED569622D}"/>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6" name="Footer Placeholder 5">
            <a:extLst>
              <a:ext uri="{FF2B5EF4-FFF2-40B4-BE49-F238E27FC236}">
                <a16:creationId xmlns:a16="http://schemas.microsoft.com/office/drawing/2014/main" id="{82528A21-1F77-2BE8-51D6-BF355AE620C3}"/>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64F1743F-EEC2-979B-D0B9-29B29A58E2BE}"/>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174454557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57"/>
        <p:cNvGrpSpPr/>
        <p:nvPr/>
      </p:nvGrpSpPr>
      <p:grpSpPr>
        <a:xfrm>
          <a:off x="0" y="0"/>
          <a:ext cx="0" cy="0"/>
          <a:chOff x="0" y="0"/>
          <a:chExt cx="0" cy="0"/>
        </a:xfrm>
      </p:grpSpPr>
      <p:sp>
        <p:nvSpPr>
          <p:cNvPr id="258" name="Google Shape;258;p34"/>
          <p:cNvSpPr>
            <a:spLocks noGrp="1"/>
          </p:cNvSpPr>
          <p:nvPr>
            <p:ph type="pic" idx="2"/>
          </p:nvPr>
        </p:nvSpPr>
        <p:spPr>
          <a:xfrm>
            <a:off x="0" y="-19833"/>
            <a:ext cx="12192000" cy="6878000"/>
          </a:xfrm>
          <a:prstGeom prst="rect">
            <a:avLst/>
          </a:prstGeom>
          <a:noFill/>
          <a:ln>
            <a:noFill/>
          </a:ln>
        </p:spPr>
      </p:sp>
      <p:sp>
        <p:nvSpPr>
          <p:cNvPr id="259" name="Google Shape;259;p34"/>
          <p:cNvSpPr txBox="1">
            <a:spLocks noGrp="1"/>
          </p:cNvSpPr>
          <p:nvPr>
            <p:ph type="title"/>
          </p:nvPr>
        </p:nvSpPr>
        <p:spPr>
          <a:xfrm>
            <a:off x="950967" y="5115833"/>
            <a:ext cx="4765600" cy="10004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2800"/>
              <a:buNone/>
              <a:defRPr sz="2400" b="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extLst>
      <p:ext uri="{BB962C8B-B14F-4D97-AF65-F5344CB8AC3E}">
        <p14:creationId xmlns:p14="http://schemas.microsoft.com/office/powerpoint/2010/main" val="115260941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60"/>
        <p:cNvGrpSpPr/>
        <p:nvPr/>
      </p:nvGrpSpPr>
      <p:grpSpPr>
        <a:xfrm>
          <a:off x="0" y="0"/>
          <a:ext cx="0" cy="0"/>
          <a:chOff x="0" y="0"/>
          <a:chExt cx="0" cy="0"/>
        </a:xfrm>
      </p:grpSpPr>
      <p:sp>
        <p:nvSpPr>
          <p:cNvPr id="261" name="Google Shape;261;p35"/>
          <p:cNvSpPr txBox="1">
            <a:spLocks noGrp="1"/>
          </p:cNvSpPr>
          <p:nvPr>
            <p:ph type="title" hasCustomPrompt="1"/>
          </p:nvPr>
        </p:nvSpPr>
        <p:spPr>
          <a:xfrm>
            <a:off x="4122300" y="1883651"/>
            <a:ext cx="7118800" cy="145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8000">
                <a:solidFill>
                  <a:schemeClr val="dk2"/>
                </a:solidFill>
              </a:defRPr>
            </a:lvl1pPr>
            <a:lvl2pPr lvl="1" algn="ctr" rtl="0">
              <a:spcBef>
                <a:spcPts val="0"/>
              </a:spcBef>
              <a:spcAft>
                <a:spcPts val="0"/>
              </a:spcAft>
              <a:buSzPts val="9600"/>
              <a:buNone/>
              <a:defRPr sz="12800"/>
            </a:lvl2pPr>
            <a:lvl3pPr lvl="2" algn="ctr" rtl="0">
              <a:spcBef>
                <a:spcPts val="0"/>
              </a:spcBef>
              <a:spcAft>
                <a:spcPts val="0"/>
              </a:spcAft>
              <a:buSzPts val="9600"/>
              <a:buNone/>
              <a:defRPr sz="12800"/>
            </a:lvl3pPr>
            <a:lvl4pPr lvl="3" algn="ctr" rtl="0">
              <a:spcBef>
                <a:spcPts val="0"/>
              </a:spcBef>
              <a:spcAft>
                <a:spcPts val="0"/>
              </a:spcAft>
              <a:buSzPts val="9600"/>
              <a:buNone/>
              <a:defRPr sz="12800"/>
            </a:lvl4pPr>
            <a:lvl5pPr lvl="4" algn="ctr" rtl="0">
              <a:spcBef>
                <a:spcPts val="0"/>
              </a:spcBef>
              <a:spcAft>
                <a:spcPts val="0"/>
              </a:spcAft>
              <a:buSzPts val="9600"/>
              <a:buNone/>
              <a:defRPr sz="12800"/>
            </a:lvl5pPr>
            <a:lvl6pPr lvl="5" algn="ctr" rtl="0">
              <a:spcBef>
                <a:spcPts val="0"/>
              </a:spcBef>
              <a:spcAft>
                <a:spcPts val="0"/>
              </a:spcAft>
              <a:buSzPts val="9600"/>
              <a:buNone/>
              <a:defRPr sz="12800"/>
            </a:lvl6pPr>
            <a:lvl7pPr lvl="6" algn="ctr" rtl="0">
              <a:spcBef>
                <a:spcPts val="0"/>
              </a:spcBef>
              <a:spcAft>
                <a:spcPts val="0"/>
              </a:spcAft>
              <a:buSzPts val="9600"/>
              <a:buNone/>
              <a:defRPr sz="12800"/>
            </a:lvl7pPr>
            <a:lvl8pPr lvl="7" algn="ctr" rtl="0">
              <a:spcBef>
                <a:spcPts val="0"/>
              </a:spcBef>
              <a:spcAft>
                <a:spcPts val="0"/>
              </a:spcAft>
              <a:buSzPts val="9600"/>
              <a:buNone/>
              <a:defRPr sz="12800"/>
            </a:lvl8pPr>
            <a:lvl9pPr lvl="8" algn="ctr" rtl="0">
              <a:spcBef>
                <a:spcPts val="0"/>
              </a:spcBef>
              <a:spcAft>
                <a:spcPts val="0"/>
              </a:spcAft>
              <a:buSzPts val="9600"/>
              <a:buNone/>
              <a:defRPr sz="12800"/>
            </a:lvl9pPr>
          </a:lstStyle>
          <a:p>
            <a:r>
              <a:t>xx%</a:t>
            </a:r>
          </a:p>
        </p:txBody>
      </p:sp>
      <p:sp>
        <p:nvSpPr>
          <p:cNvPr id="262" name="Google Shape;262;p35"/>
          <p:cNvSpPr txBox="1">
            <a:spLocks noGrp="1"/>
          </p:cNvSpPr>
          <p:nvPr>
            <p:ph type="subTitle" idx="1"/>
          </p:nvPr>
        </p:nvSpPr>
        <p:spPr>
          <a:xfrm>
            <a:off x="4122300" y="4311551"/>
            <a:ext cx="7118800" cy="6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2133"/>
              </a:spcBef>
              <a:spcAft>
                <a:spcPts val="0"/>
              </a:spcAft>
              <a:buSzPts val="1600"/>
              <a:buNone/>
              <a:defRPr sz="2133"/>
            </a:lvl3pPr>
            <a:lvl4pPr lvl="3" algn="ctr" rtl="0">
              <a:lnSpc>
                <a:spcPct val="100000"/>
              </a:lnSpc>
              <a:spcBef>
                <a:spcPts val="2133"/>
              </a:spcBef>
              <a:spcAft>
                <a:spcPts val="0"/>
              </a:spcAft>
              <a:buSzPts val="1600"/>
              <a:buNone/>
              <a:defRPr sz="2133"/>
            </a:lvl4pPr>
            <a:lvl5pPr lvl="4" algn="ctr" rtl="0">
              <a:lnSpc>
                <a:spcPct val="100000"/>
              </a:lnSpc>
              <a:spcBef>
                <a:spcPts val="2133"/>
              </a:spcBef>
              <a:spcAft>
                <a:spcPts val="0"/>
              </a:spcAft>
              <a:buSzPts val="1600"/>
              <a:buNone/>
              <a:defRPr sz="2133"/>
            </a:lvl5pPr>
            <a:lvl6pPr lvl="5" algn="ctr" rtl="0">
              <a:lnSpc>
                <a:spcPct val="100000"/>
              </a:lnSpc>
              <a:spcBef>
                <a:spcPts val="2133"/>
              </a:spcBef>
              <a:spcAft>
                <a:spcPts val="0"/>
              </a:spcAft>
              <a:buSzPts val="1600"/>
              <a:buNone/>
              <a:defRPr sz="2133"/>
            </a:lvl6pPr>
            <a:lvl7pPr lvl="6" algn="ctr" rtl="0">
              <a:lnSpc>
                <a:spcPct val="100000"/>
              </a:lnSpc>
              <a:spcBef>
                <a:spcPts val="2133"/>
              </a:spcBef>
              <a:spcAft>
                <a:spcPts val="0"/>
              </a:spcAft>
              <a:buSzPts val="1600"/>
              <a:buNone/>
              <a:defRPr sz="2133"/>
            </a:lvl7pPr>
            <a:lvl8pPr lvl="7" algn="ctr" rtl="0">
              <a:lnSpc>
                <a:spcPct val="100000"/>
              </a:lnSpc>
              <a:spcBef>
                <a:spcPts val="2133"/>
              </a:spcBef>
              <a:spcAft>
                <a:spcPts val="0"/>
              </a:spcAft>
              <a:buSzPts val="1600"/>
              <a:buNone/>
              <a:defRPr sz="2133"/>
            </a:lvl8pPr>
            <a:lvl9pPr lvl="8" algn="ctr" rtl="0">
              <a:lnSpc>
                <a:spcPct val="100000"/>
              </a:lnSpc>
              <a:spcBef>
                <a:spcPts val="2133"/>
              </a:spcBef>
              <a:spcAft>
                <a:spcPts val="2133"/>
              </a:spcAft>
              <a:buSzPts val="1600"/>
              <a:buNone/>
              <a:defRPr sz="2133"/>
            </a:lvl9pPr>
          </a:lstStyle>
          <a:p>
            <a:endParaRPr/>
          </a:p>
        </p:txBody>
      </p:sp>
      <p:sp>
        <p:nvSpPr>
          <p:cNvPr id="263" name="Google Shape;263;p35"/>
          <p:cNvSpPr/>
          <p:nvPr/>
        </p:nvSpPr>
        <p:spPr>
          <a:xfrm>
            <a:off x="0" y="0"/>
            <a:ext cx="354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64" name="Google Shape;264;p35"/>
          <p:cNvCxnSpPr/>
          <p:nvPr/>
        </p:nvCxnSpPr>
        <p:spPr>
          <a:xfrm>
            <a:off x="11760700" y="-47600"/>
            <a:ext cx="0" cy="695320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235836144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65"/>
        <p:cNvGrpSpPr/>
        <p:nvPr/>
      </p:nvGrpSpPr>
      <p:grpSpPr>
        <a:xfrm>
          <a:off x="0" y="0"/>
          <a:ext cx="0" cy="0"/>
          <a:chOff x="0" y="0"/>
          <a:chExt cx="0" cy="0"/>
        </a:xfrm>
      </p:grpSpPr>
    </p:spTree>
    <p:extLst>
      <p:ext uri="{BB962C8B-B14F-4D97-AF65-F5344CB8AC3E}">
        <p14:creationId xmlns:p14="http://schemas.microsoft.com/office/powerpoint/2010/main" val="37596644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266"/>
        <p:cNvGrpSpPr/>
        <p:nvPr/>
      </p:nvGrpSpPr>
      <p:grpSpPr>
        <a:xfrm>
          <a:off x="0" y="0"/>
          <a:ext cx="0" cy="0"/>
          <a:chOff x="0" y="0"/>
          <a:chExt cx="0" cy="0"/>
        </a:xfrm>
      </p:grpSpPr>
      <p:sp>
        <p:nvSpPr>
          <p:cNvPr id="267" name="Google Shape;267;p37"/>
          <p:cNvSpPr/>
          <p:nvPr/>
        </p:nvSpPr>
        <p:spPr>
          <a:xfrm>
            <a:off x="0" y="0"/>
            <a:ext cx="5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68" name="Google Shape;268;p37"/>
          <p:cNvCxnSpPr/>
          <p:nvPr/>
        </p:nvCxnSpPr>
        <p:spPr>
          <a:xfrm>
            <a:off x="11241033"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269" name="Google Shape;269;p37"/>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0" name="Google Shape;270;p37"/>
          <p:cNvSpPr txBox="1">
            <a:spLocks noGrp="1"/>
          </p:cNvSpPr>
          <p:nvPr>
            <p:ph type="title" idx="2" hasCustomPrompt="1"/>
          </p:nvPr>
        </p:nvSpPr>
        <p:spPr>
          <a:xfrm>
            <a:off x="960000" y="2106600"/>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71" name="Google Shape;271;p37"/>
          <p:cNvSpPr txBox="1">
            <a:spLocks noGrp="1"/>
          </p:cNvSpPr>
          <p:nvPr>
            <p:ph type="title" idx="3" hasCustomPrompt="1"/>
          </p:nvPr>
        </p:nvSpPr>
        <p:spPr>
          <a:xfrm>
            <a:off x="960000" y="3885717"/>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72" name="Google Shape;272;p37"/>
          <p:cNvSpPr txBox="1">
            <a:spLocks noGrp="1"/>
          </p:cNvSpPr>
          <p:nvPr>
            <p:ph type="title" idx="4" hasCustomPrompt="1"/>
          </p:nvPr>
        </p:nvSpPr>
        <p:spPr>
          <a:xfrm>
            <a:off x="4495696" y="2106600"/>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73" name="Google Shape;273;p37"/>
          <p:cNvSpPr txBox="1">
            <a:spLocks noGrp="1"/>
          </p:cNvSpPr>
          <p:nvPr>
            <p:ph type="title" idx="5" hasCustomPrompt="1"/>
          </p:nvPr>
        </p:nvSpPr>
        <p:spPr>
          <a:xfrm>
            <a:off x="4495696" y="3885717"/>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74" name="Google Shape;274;p37"/>
          <p:cNvSpPr txBox="1">
            <a:spLocks noGrp="1"/>
          </p:cNvSpPr>
          <p:nvPr>
            <p:ph type="title" idx="6" hasCustomPrompt="1"/>
          </p:nvPr>
        </p:nvSpPr>
        <p:spPr>
          <a:xfrm>
            <a:off x="8031392" y="2106600"/>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75" name="Google Shape;275;p37"/>
          <p:cNvSpPr txBox="1">
            <a:spLocks noGrp="1"/>
          </p:cNvSpPr>
          <p:nvPr>
            <p:ph type="title" idx="7" hasCustomPrompt="1"/>
          </p:nvPr>
        </p:nvSpPr>
        <p:spPr>
          <a:xfrm>
            <a:off x="8031392" y="3885717"/>
            <a:ext cx="1020000" cy="596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276" name="Google Shape;276;p37"/>
          <p:cNvSpPr txBox="1">
            <a:spLocks noGrp="1"/>
          </p:cNvSpPr>
          <p:nvPr>
            <p:ph type="subTitle" idx="1"/>
          </p:nvPr>
        </p:nvSpPr>
        <p:spPr>
          <a:xfrm>
            <a:off x="960000" y="2638197"/>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277" name="Google Shape;277;p37"/>
          <p:cNvSpPr txBox="1">
            <a:spLocks noGrp="1"/>
          </p:cNvSpPr>
          <p:nvPr>
            <p:ph type="subTitle" idx="8"/>
          </p:nvPr>
        </p:nvSpPr>
        <p:spPr>
          <a:xfrm>
            <a:off x="4495699" y="2638197"/>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278" name="Google Shape;278;p37"/>
          <p:cNvSpPr txBox="1">
            <a:spLocks noGrp="1"/>
          </p:cNvSpPr>
          <p:nvPr>
            <p:ph type="subTitle" idx="9"/>
          </p:nvPr>
        </p:nvSpPr>
        <p:spPr>
          <a:xfrm>
            <a:off x="8031397" y="2638197"/>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279" name="Google Shape;279;p37"/>
          <p:cNvSpPr txBox="1">
            <a:spLocks noGrp="1"/>
          </p:cNvSpPr>
          <p:nvPr>
            <p:ph type="subTitle" idx="13"/>
          </p:nvPr>
        </p:nvSpPr>
        <p:spPr>
          <a:xfrm>
            <a:off x="960000" y="4417399"/>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280" name="Google Shape;280;p37"/>
          <p:cNvSpPr txBox="1">
            <a:spLocks noGrp="1"/>
          </p:cNvSpPr>
          <p:nvPr>
            <p:ph type="subTitle" idx="14"/>
          </p:nvPr>
        </p:nvSpPr>
        <p:spPr>
          <a:xfrm>
            <a:off x="4495699" y="4417399"/>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sp>
        <p:nvSpPr>
          <p:cNvPr id="281" name="Google Shape;281;p37"/>
          <p:cNvSpPr txBox="1">
            <a:spLocks noGrp="1"/>
          </p:cNvSpPr>
          <p:nvPr>
            <p:ph type="subTitle" idx="15"/>
          </p:nvPr>
        </p:nvSpPr>
        <p:spPr>
          <a:xfrm>
            <a:off x="8031397" y="4417399"/>
            <a:ext cx="3200800" cy="6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2667">
                <a:solidFill>
                  <a:schemeClr val="dk1"/>
                </a:solidFill>
              </a:defRPr>
            </a:lvl1pPr>
            <a:lvl2pPr lvl="1" rtl="0">
              <a:lnSpc>
                <a:spcPct val="100000"/>
              </a:lnSpc>
              <a:spcBef>
                <a:spcPts val="0"/>
              </a:spcBef>
              <a:spcAft>
                <a:spcPts val="0"/>
              </a:spcAft>
              <a:buSzPts val="2400"/>
              <a:buNone/>
              <a:defRPr sz="3200"/>
            </a:lvl2pPr>
            <a:lvl3pPr lvl="2" rtl="0">
              <a:lnSpc>
                <a:spcPct val="100000"/>
              </a:lnSpc>
              <a:spcBef>
                <a:spcPts val="0"/>
              </a:spcBef>
              <a:spcAft>
                <a:spcPts val="0"/>
              </a:spcAft>
              <a:buSzPts val="2400"/>
              <a:buNone/>
              <a:defRPr sz="3200"/>
            </a:lvl3pPr>
            <a:lvl4pPr lvl="3" rtl="0">
              <a:lnSpc>
                <a:spcPct val="100000"/>
              </a:lnSpc>
              <a:spcBef>
                <a:spcPts val="0"/>
              </a:spcBef>
              <a:spcAft>
                <a:spcPts val="0"/>
              </a:spcAft>
              <a:buSzPts val="2400"/>
              <a:buNone/>
              <a:defRPr sz="3200"/>
            </a:lvl4pPr>
            <a:lvl5pPr lvl="4" rtl="0">
              <a:lnSpc>
                <a:spcPct val="100000"/>
              </a:lnSpc>
              <a:spcBef>
                <a:spcPts val="0"/>
              </a:spcBef>
              <a:spcAft>
                <a:spcPts val="0"/>
              </a:spcAft>
              <a:buSzPts val="2400"/>
              <a:buNone/>
              <a:defRPr sz="3200"/>
            </a:lvl5pPr>
            <a:lvl6pPr lvl="5" rtl="0">
              <a:lnSpc>
                <a:spcPct val="100000"/>
              </a:lnSpc>
              <a:spcBef>
                <a:spcPts val="0"/>
              </a:spcBef>
              <a:spcAft>
                <a:spcPts val="0"/>
              </a:spcAft>
              <a:buSzPts val="2400"/>
              <a:buNone/>
              <a:defRPr sz="3200"/>
            </a:lvl6pPr>
            <a:lvl7pPr lvl="6" rtl="0">
              <a:lnSpc>
                <a:spcPct val="100000"/>
              </a:lnSpc>
              <a:spcBef>
                <a:spcPts val="0"/>
              </a:spcBef>
              <a:spcAft>
                <a:spcPts val="0"/>
              </a:spcAft>
              <a:buSzPts val="2400"/>
              <a:buNone/>
              <a:defRPr sz="3200"/>
            </a:lvl7pPr>
            <a:lvl8pPr lvl="7" rtl="0">
              <a:lnSpc>
                <a:spcPct val="100000"/>
              </a:lnSpc>
              <a:spcBef>
                <a:spcPts val="0"/>
              </a:spcBef>
              <a:spcAft>
                <a:spcPts val="0"/>
              </a:spcAft>
              <a:buSzPts val="2400"/>
              <a:buNone/>
              <a:defRPr sz="3200"/>
            </a:lvl8pPr>
            <a:lvl9pPr lvl="8" rtl="0">
              <a:lnSpc>
                <a:spcPct val="100000"/>
              </a:lnSpc>
              <a:spcBef>
                <a:spcPts val="0"/>
              </a:spcBef>
              <a:spcAft>
                <a:spcPts val="0"/>
              </a:spcAft>
              <a:buSzPts val="2400"/>
              <a:buNone/>
              <a:defRPr sz="3200"/>
            </a:lvl9pPr>
          </a:lstStyle>
          <a:p>
            <a:endParaRPr/>
          </a:p>
        </p:txBody>
      </p:sp>
      <p:grpSp>
        <p:nvGrpSpPr>
          <p:cNvPr id="282" name="Google Shape;282;p37"/>
          <p:cNvGrpSpPr/>
          <p:nvPr/>
        </p:nvGrpSpPr>
        <p:grpSpPr>
          <a:xfrm>
            <a:off x="960000" y="6472400"/>
            <a:ext cx="11382000" cy="0"/>
            <a:chOff x="2220050" y="1547100"/>
            <a:chExt cx="8536500" cy="0"/>
          </a:xfrm>
        </p:grpSpPr>
        <p:cxnSp>
          <p:nvCxnSpPr>
            <p:cNvPr id="283" name="Google Shape;283;p37"/>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84" name="Google Shape;284;p37"/>
            <p:cNvCxnSpPr/>
            <p:nvPr/>
          </p:nvCxnSpPr>
          <p:spPr>
            <a:xfrm>
              <a:off x="2684450" y="1547100"/>
              <a:ext cx="8072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45238290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285"/>
        <p:cNvGrpSpPr/>
        <p:nvPr/>
      </p:nvGrpSpPr>
      <p:grpSpPr>
        <a:xfrm>
          <a:off x="0" y="0"/>
          <a:ext cx="0" cy="0"/>
          <a:chOff x="0" y="0"/>
          <a:chExt cx="0" cy="0"/>
        </a:xfrm>
      </p:grpSpPr>
      <p:sp>
        <p:nvSpPr>
          <p:cNvPr id="286" name="Google Shape;286;p38"/>
          <p:cNvSpPr/>
          <p:nvPr/>
        </p:nvSpPr>
        <p:spPr>
          <a:xfrm>
            <a:off x="0" y="0"/>
            <a:ext cx="5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87" name="Google Shape;287;p38"/>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288" name="Google Shape;288;p38"/>
          <p:cNvCxnSpPr/>
          <p:nvPr/>
        </p:nvCxnSpPr>
        <p:spPr>
          <a:xfrm>
            <a:off x="11711800"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289" name="Google Shape;289;p38"/>
          <p:cNvGrpSpPr/>
          <p:nvPr/>
        </p:nvGrpSpPr>
        <p:grpSpPr>
          <a:xfrm>
            <a:off x="2001447" y="6472400"/>
            <a:ext cx="10264000" cy="0"/>
            <a:chOff x="2220050" y="1547100"/>
            <a:chExt cx="7698000" cy="0"/>
          </a:xfrm>
        </p:grpSpPr>
        <p:cxnSp>
          <p:nvCxnSpPr>
            <p:cNvPr id="290" name="Google Shape;290;p38"/>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291" name="Google Shape;291;p38"/>
            <p:cNvCxnSpPr/>
            <p:nvPr/>
          </p:nvCxnSpPr>
          <p:spPr>
            <a:xfrm>
              <a:off x="2684450" y="1547100"/>
              <a:ext cx="72336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7497649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292"/>
        <p:cNvGrpSpPr/>
        <p:nvPr/>
      </p:nvGrpSpPr>
      <p:grpSpPr>
        <a:xfrm>
          <a:off x="0" y="0"/>
          <a:ext cx="0" cy="0"/>
          <a:chOff x="0" y="0"/>
          <a:chExt cx="0" cy="0"/>
        </a:xfrm>
      </p:grpSpPr>
      <p:sp>
        <p:nvSpPr>
          <p:cNvPr id="293" name="Google Shape;293;p39"/>
          <p:cNvSpPr>
            <a:spLocks noGrp="1"/>
          </p:cNvSpPr>
          <p:nvPr>
            <p:ph type="pic" idx="2"/>
          </p:nvPr>
        </p:nvSpPr>
        <p:spPr>
          <a:xfrm>
            <a:off x="1836700" y="0"/>
            <a:ext cx="5070000" cy="4045200"/>
          </a:xfrm>
          <a:prstGeom prst="rect">
            <a:avLst/>
          </a:prstGeom>
          <a:noFill/>
          <a:ln>
            <a:noFill/>
          </a:ln>
        </p:spPr>
      </p:sp>
      <p:sp>
        <p:nvSpPr>
          <p:cNvPr id="294" name="Google Shape;294;p39"/>
          <p:cNvSpPr>
            <a:spLocks noGrp="1"/>
          </p:cNvSpPr>
          <p:nvPr>
            <p:ph type="pic" idx="3"/>
          </p:nvPr>
        </p:nvSpPr>
        <p:spPr>
          <a:xfrm>
            <a:off x="7355767" y="-31767"/>
            <a:ext cx="4858400" cy="6889600"/>
          </a:xfrm>
          <a:prstGeom prst="rect">
            <a:avLst/>
          </a:prstGeom>
          <a:noFill/>
          <a:ln>
            <a:noFill/>
          </a:ln>
        </p:spPr>
      </p:sp>
      <p:sp>
        <p:nvSpPr>
          <p:cNvPr id="295" name="Google Shape;295;p39"/>
          <p:cNvSpPr/>
          <p:nvPr/>
        </p:nvSpPr>
        <p:spPr>
          <a:xfrm>
            <a:off x="0" y="0"/>
            <a:ext cx="1387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296" name="Google Shape;296;p39"/>
          <p:cNvCxnSpPr/>
          <p:nvPr/>
        </p:nvCxnSpPr>
        <p:spPr>
          <a:xfrm>
            <a:off x="11740700"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297" name="Google Shape;297;p39"/>
          <p:cNvSpPr txBox="1">
            <a:spLocks noGrp="1"/>
          </p:cNvSpPr>
          <p:nvPr>
            <p:ph type="title"/>
          </p:nvPr>
        </p:nvSpPr>
        <p:spPr>
          <a:xfrm>
            <a:off x="1836684" y="4144467"/>
            <a:ext cx="5070000" cy="8384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8" name="Google Shape;298;p39"/>
          <p:cNvSpPr txBox="1">
            <a:spLocks noGrp="1"/>
          </p:cNvSpPr>
          <p:nvPr>
            <p:ph type="subTitle" idx="1"/>
          </p:nvPr>
        </p:nvSpPr>
        <p:spPr>
          <a:xfrm>
            <a:off x="1836684" y="4905867"/>
            <a:ext cx="5070000" cy="123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Tree>
    <p:extLst>
      <p:ext uri="{BB962C8B-B14F-4D97-AF65-F5344CB8AC3E}">
        <p14:creationId xmlns:p14="http://schemas.microsoft.com/office/powerpoint/2010/main" val="335552771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299"/>
        <p:cNvGrpSpPr/>
        <p:nvPr/>
      </p:nvGrpSpPr>
      <p:grpSpPr>
        <a:xfrm>
          <a:off x="0" y="0"/>
          <a:ext cx="0" cy="0"/>
          <a:chOff x="0" y="0"/>
          <a:chExt cx="0" cy="0"/>
        </a:xfrm>
      </p:grpSpPr>
      <p:sp>
        <p:nvSpPr>
          <p:cNvPr id="300" name="Google Shape;300;p40"/>
          <p:cNvSpPr txBox="1">
            <a:spLocks noGrp="1"/>
          </p:cNvSpPr>
          <p:nvPr>
            <p:ph type="title"/>
          </p:nvPr>
        </p:nvSpPr>
        <p:spPr>
          <a:xfrm>
            <a:off x="8094700" y="719333"/>
            <a:ext cx="3146400" cy="1528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40"/>
          <p:cNvSpPr txBox="1">
            <a:spLocks noGrp="1"/>
          </p:cNvSpPr>
          <p:nvPr>
            <p:ph type="subTitle" idx="1"/>
          </p:nvPr>
        </p:nvSpPr>
        <p:spPr>
          <a:xfrm>
            <a:off x="8094700" y="2094333"/>
            <a:ext cx="3146400" cy="136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02" name="Google Shape;302;p40"/>
          <p:cNvSpPr>
            <a:spLocks noGrp="1"/>
          </p:cNvSpPr>
          <p:nvPr>
            <p:ph type="pic" idx="2"/>
          </p:nvPr>
        </p:nvSpPr>
        <p:spPr>
          <a:xfrm>
            <a:off x="0" y="0"/>
            <a:ext cx="4570800" cy="6858000"/>
          </a:xfrm>
          <a:prstGeom prst="rect">
            <a:avLst/>
          </a:prstGeom>
          <a:noFill/>
          <a:ln>
            <a:noFill/>
          </a:ln>
        </p:spPr>
      </p:sp>
      <p:sp>
        <p:nvSpPr>
          <p:cNvPr id="303" name="Google Shape;303;p40"/>
          <p:cNvSpPr>
            <a:spLocks noGrp="1"/>
          </p:cNvSpPr>
          <p:nvPr>
            <p:ph type="pic" idx="3"/>
          </p:nvPr>
        </p:nvSpPr>
        <p:spPr>
          <a:xfrm>
            <a:off x="4920667" y="4088833"/>
            <a:ext cx="6274000" cy="2769200"/>
          </a:xfrm>
          <a:prstGeom prst="rect">
            <a:avLst/>
          </a:prstGeom>
          <a:noFill/>
          <a:ln>
            <a:noFill/>
          </a:ln>
        </p:spPr>
      </p:sp>
      <p:sp>
        <p:nvSpPr>
          <p:cNvPr id="304" name="Google Shape;304;p40"/>
          <p:cNvSpPr>
            <a:spLocks noGrp="1"/>
          </p:cNvSpPr>
          <p:nvPr>
            <p:ph type="pic" idx="4"/>
          </p:nvPr>
        </p:nvSpPr>
        <p:spPr>
          <a:xfrm>
            <a:off x="4920500" y="0"/>
            <a:ext cx="3047600" cy="3768400"/>
          </a:xfrm>
          <a:prstGeom prst="rect">
            <a:avLst/>
          </a:prstGeom>
          <a:noFill/>
          <a:ln>
            <a:noFill/>
          </a:ln>
        </p:spPr>
      </p:sp>
      <p:sp>
        <p:nvSpPr>
          <p:cNvPr id="305" name="Google Shape;305;p40"/>
          <p:cNvSpPr/>
          <p:nvPr/>
        </p:nvSpPr>
        <p:spPr>
          <a:xfrm>
            <a:off x="11929667" y="0"/>
            <a:ext cx="2624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06" name="Google Shape;306;p40"/>
          <p:cNvCxnSpPr/>
          <p:nvPr/>
        </p:nvCxnSpPr>
        <p:spPr>
          <a:xfrm>
            <a:off x="553192" y="-47600"/>
            <a:ext cx="0" cy="6953200"/>
          </a:xfrm>
          <a:prstGeom prst="straightConnector1">
            <a:avLst/>
          </a:prstGeom>
          <a:noFill/>
          <a:ln w="9525" cap="flat" cmpd="sng">
            <a:solidFill>
              <a:schemeClr val="lt2"/>
            </a:solidFill>
            <a:prstDash val="solid"/>
            <a:round/>
            <a:headEnd type="none" w="med" len="med"/>
            <a:tailEnd type="none" w="med" len="med"/>
          </a:ln>
        </p:spPr>
      </p:cxnSp>
    </p:spTree>
    <p:extLst>
      <p:ext uri="{BB962C8B-B14F-4D97-AF65-F5344CB8AC3E}">
        <p14:creationId xmlns:p14="http://schemas.microsoft.com/office/powerpoint/2010/main" val="203414709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ext 2">
  <p:cSld name="Title and text 2">
    <p:spTree>
      <p:nvGrpSpPr>
        <p:cNvPr id="1" name="Shape 307"/>
        <p:cNvGrpSpPr/>
        <p:nvPr/>
      </p:nvGrpSpPr>
      <p:grpSpPr>
        <a:xfrm>
          <a:off x="0" y="0"/>
          <a:ext cx="0" cy="0"/>
          <a:chOff x="0" y="0"/>
          <a:chExt cx="0" cy="0"/>
        </a:xfrm>
      </p:grpSpPr>
      <p:sp>
        <p:nvSpPr>
          <p:cNvPr id="308" name="Google Shape;308;p41"/>
          <p:cNvSpPr txBox="1">
            <a:spLocks noGrp="1"/>
          </p:cNvSpPr>
          <p:nvPr>
            <p:ph type="title"/>
          </p:nvPr>
        </p:nvSpPr>
        <p:spPr>
          <a:xfrm>
            <a:off x="951000" y="593367"/>
            <a:ext cx="61812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9" name="Google Shape;309;p41"/>
          <p:cNvSpPr txBox="1">
            <a:spLocks noGrp="1"/>
          </p:cNvSpPr>
          <p:nvPr>
            <p:ph type="body" idx="1"/>
          </p:nvPr>
        </p:nvSpPr>
        <p:spPr>
          <a:xfrm>
            <a:off x="951000" y="1676767"/>
            <a:ext cx="10290000" cy="3679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160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sp>
        <p:nvSpPr>
          <p:cNvPr id="310" name="Google Shape;310;p41"/>
          <p:cNvSpPr/>
          <p:nvPr/>
        </p:nvSpPr>
        <p:spPr>
          <a:xfrm>
            <a:off x="0" y="0"/>
            <a:ext cx="78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11" name="Google Shape;311;p41"/>
          <p:cNvCxnSpPr/>
          <p:nvPr/>
        </p:nvCxnSpPr>
        <p:spPr>
          <a:xfrm>
            <a:off x="11647433"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312" name="Google Shape;312;p41"/>
          <p:cNvGrpSpPr/>
          <p:nvPr/>
        </p:nvGrpSpPr>
        <p:grpSpPr>
          <a:xfrm>
            <a:off x="5182233" y="6634767"/>
            <a:ext cx="7122400" cy="0"/>
            <a:chOff x="2220050" y="1547100"/>
            <a:chExt cx="5341800" cy="0"/>
          </a:xfrm>
        </p:grpSpPr>
        <p:cxnSp>
          <p:nvCxnSpPr>
            <p:cNvPr id="313" name="Google Shape;313;p41"/>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314" name="Google Shape;314;p41"/>
            <p:cNvCxnSpPr/>
            <p:nvPr/>
          </p:nvCxnSpPr>
          <p:spPr>
            <a:xfrm>
              <a:off x="2684450" y="1547100"/>
              <a:ext cx="48774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65878878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ext 3">
  <p:cSld name="Title and text 3">
    <p:spTree>
      <p:nvGrpSpPr>
        <p:cNvPr id="1" name="Shape 315"/>
        <p:cNvGrpSpPr/>
        <p:nvPr/>
      </p:nvGrpSpPr>
      <p:grpSpPr>
        <a:xfrm>
          <a:off x="0" y="0"/>
          <a:ext cx="0" cy="0"/>
          <a:chOff x="0" y="0"/>
          <a:chExt cx="0" cy="0"/>
        </a:xfrm>
      </p:grpSpPr>
      <p:sp>
        <p:nvSpPr>
          <p:cNvPr id="316" name="Google Shape;316;p42"/>
          <p:cNvSpPr txBox="1">
            <a:spLocks noGrp="1"/>
          </p:cNvSpPr>
          <p:nvPr>
            <p:ph type="title"/>
          </p:nvPr>
        </p:nvSpPr>
        <p:spPr>
          <a:xfrm>
            <a:off x="951000" y="593367"/>
            <a:ext cx="10290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7" name="Google Shape;317;p42"/>
          <p:cNvSpPr txBox="1">
            <a:spLocks noGrp="1"/>
          </p:cNvSpPr>
          <p:nvPr>
            <p:ph type="body" idx="1"/>
          </p:nvPr>
        </p:nvSpPr>
        <p:spPr>
          <a:xfrm>
            <a:off x="951000" y="1356967"/>
            <a:ext cx="10290000" cy="5044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SzPts val="1200"/>
              <a:buFont typeface="Nunito Light"/>
              <a:buChar char="●"/>
              <a:defRPr/>
            </a:lvl1pPr>
            <a:lvl2pPr marL="1219170" lvl="1" indent="-406390" rtl="0">
              <a:lnSpc>
                <a:spcPct val="100000"/>
              </a:lnSpc>
              <a:spcBef>
                <a:spcPts val="1600"/>
              </a:spcBef>
              <a:spcAft>
                <a:spcPts val="0"/>
              </a:spcAft>
              <a:buSzPts val="1200"/>
              <a:buFont typeface="Nunito Light"/>
              <a:buChar char="○"/>
              <a:defRPr/>
            </a:lvl2pPr>
            <a:lvl3pPr marL="1828754" lvl="2" indent="-406390" rtl="0">
              <a:lnSpc>
                <a:spcPct val="100000"/>
              </a:lnSpc>
              <a:spcBef>
                <a:spcPts val="0"/>
              </a:spcBef>
              <a:spcAft>
                <a:spcPts val="0"/>
              </a:spcAft>
              <a:buSzPts val="1200"/>
              <a:buFont typeface="Nunito Light"/>
              <a:buChar char="■"/>
              <a:defRPr/>
            </a:lvl3pPr>
            <a:lvl4pPr marL="2438339" lvl="3" indent="-406390" rtl="0">
              <a:lnSpc>
                <a:spcPct val="100000"/>
              </a:lnSpc>
              <a:spcBef>
                <a:spcPts val="0"/>
              </a:spcBef>
              <a:spcAft>
                <a:spcPts val="0"/>
              </a:spcAft>
              <a:buSzPts val="1200"/>
              <a:buFont typeface="Nunito Light"/>
              <a:buChar char="●"/>
              <a:defRPr/>
            </a:lvl4pPr>
            <a:lvl5pPr marL="3047924" lvl="4" indent="-406390" rtl="0">
              <a:lnSpc>
                <a:spcPct val="100000"/>
              </a:lnSpc>
              <a:spcBef>
                <a:spcPts val="0"/>
              </a:spcBef>
              <a:spcAft>
                <a:spcPts val="0"/>
              </a:spcAft>
              <a:buSzPts val="1200"/>
              <a:buFont typeface="Nunito Light"/>
              <a:buChar char="○"/>
              <a:defRPr/>
            </a:lvl5pPr>
            <a:lvl6pPr marL="3657509" lvl="5" indent="-406390" rtl="0">
              <a:lnSpc>
                <a:spcPct val="100000"/>
              </a:lnSpc>
              <a:spcBef>
                <a:spcPts val="0"/>
              </a:spcBef>
              <a:spcAft>
                <a:spcPts val="0"/>
              </a:spcAft>
              <a:buSzPts val="1200"/>
              <a:buFont typeface="Nunito Light"/>
              <a:buChar char="■"/>
              <a:defRPr/>
            </a:lvl6pPr>
            <a:lvl7pPr marL="4267093" lvl="6" indent="-406390" rtl="0">
              <a:lnSpc>
                <a:spcPct val="100000"/>
              </a:lnSpc>
              <a:spcBef>
                <a:spcPts val="0"/>
              </a:spcBef>
              <a:spcAft>
                <a:spcPts val="0"/>
              </a:spcAft>
              <a:buSzPts val="1200"/>
              <a:buFont typeface="Nunito Light"/>
              <a:buChar char="●"/>
              <a:defRPr/>
            </a:lvl7pPr>
            <a:lvl8pPr marL="4876678" lvl="7" indent="-406390" rtl="0">
              <a:lnSpc>
                <a:spcPct val="100000"/>
              </a:lnSpc>
              <a:spcBef>
                <a:spcPts val="0"/>
              </a:spcBef>
              <a:spcAft>
                <a:spcPts val="0"/>
              </a:spcAft>
              <a:buSzPts val="1200"/>
              <a:buFont typeface="Nunito Light"/>
              <a:buChar char="○"/>
              <a:defRPr/>
            </a:lvl8pPr>
            <a:lvl9pPr marL="5486263" lvl="8" indent="-406390" rtl="0">
              <a:lnSpc>
                <a:spcPct val="100000"/>
              </a:lnSpc>
              <a:spcBef>
                <a:spcPts val="0"/>
              </a:spcBef>
              <a:spcAft>
                <a:spcPts val="0"/>
              </a:spcAft>
              <a:buSzPts val="1200"/>
              <a:buFont typeface="Nunito Light"/>
              <a:buChar char="■"/>
              <a:defRPr/>
            </a:lvl9pPr>
          </a:lstStyle>
          <a:p>
            <a:endParaRPr/>
          </a:p>
        </p:txBody>
      </p:sp>
      <p:sp>
        <p:nvSpPr>
          <p:cNvPr id="318" name="Google Shape;318;p42"/>
          <p:cNvSpPr/>
          <p:nvPr/>
        </p:nvSpPr>
        <p:spPr>
          <a:xfrm>
            <a:off x="0" y="0"/>
            <a:ext cx="250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19" name="Google Shape;319;p42"/>
          <p:cNvCxnSpPr/>
          <p:nvPr/>
        </p:nvCxnSpPr>
        <p:spPr>
          <a:xfrm>
            <a:off x="11022833"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320" name="Google Shape;320;p42"/>
          <p:cNvGrpSpPr/>
          <p:nvPr/>
        </p:nvGrpSpPr>
        <p:grpSpPr>
          <a:xfrm>
            <a:off x="597733" y="6472367"/>
            <a:ext cx="11756800" cy="0"/>
            <a:chOff x="2220050" y="1547100"/>
            <a:chExt cx="8817600" cy="0"/>
          </a:xfrm>
        </p:grpSpPr>
        <p:cxnSp>
          <p:nvCxnSpPr>
            <p:cNvPr id="321" name="Google Shape;321;p42"/>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322" name="Google Shape;322;p42"/>
            <p:cNvCxnSpPr/>
            <p:nvPr/>
          </p:nvCxnSpPr>
          <p:spPr>
            <a:xfrm>
              <a:off x="2684450" y="1547100"/>
              <a:ext cx="83532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9273579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323"/>
        <p:cNvGrpSpPr/>
        <p:nvPr/>
      </p:nvGrpSpPr>
      <p:grpSpPr>
        <a:xfrm>
          <a:off x="0" y="0"/>
          <a:ext cx="0" cy="0"/>
          <a:chOff x="0" y="0"/>
          <a:chExt cx="0" cy="0"/>
        </a:xfrm>
      </p:grpSpPr>
      <p:sp>
        <p:nvSpPr>
          <p:cNvPr id="324" name="Google Shape;324;p43"/>
          <p:cNvSpPr/>
          <p:nvPr/>
        </p:nvSpPr>
        <p:spPr>
          <a:xfrm>
            <a:off x="0" y="0"/>
            <a:ext cx="224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25" name="Google Shape;325;p43"/>
          <p:cNvCxnSpPr/>
          <p:nvPr/>
        </p:nvCxnSpPr>
        <p:spPr>
          <a:xfrm>
            <a:off x="11879133"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326" name="Google Shape;326;p43"/>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7" name="Google Shape;327;p43"/>
          <p:cNvSpPr txBox="1">
            <a:spLocks noGrp="1"/>
          </p:cNvSpPr>
          <p:nvPr>
            <p:ph type="subTitle" idx="1"/>
          </p:nvPr>
        </p:nvSpPr>
        <p:spPr>
          <a:xfrm>
            <a:off x="960000" y="3033367"/>
            <a:ext cx="3374800" cy="164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28" name="Google Shape;328;p43"/>
          <p:cNvSpPr txBox="1">
            <a:spLocks noGrp="1"/>
          </p:cNvSpPr>
          <p:nvPr>
            <p:ph type="subTitle" idx="2"/>
          </p:nvPr>
        </p:nvSpPr>
        <p:spPr>
          <a:xfrm>
            <a:off x="4408636" y="3033367"/>
            <a:ext cx="3374800" cy="164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29" name="Google Shape;329;p43"/>
          <p:cNvSpPr txBox="1">
            <a:spLocks noGrp="1"/>
          </p:cNvSpPr>
          <p:nvPr>
            <p:ph type="subTitle" idx="3"/>
          </p:nvPr>
        </p:nvSpPr>
        <p:spPr>
          <a:xfrm>
            <a:off x="7857271" y="3033368"/>
            <a:ext cx="3374800" cy="164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0" name="Google Shape;330;p43"/>
          <p:cNvSpPr txBox="1">
            <a:spLocks noGrp="1"/>
          </p:cNvSpPr>
          <p:nvPr>
            <p:ph type="subTitle" idx="4"/>
          </p:nvPr>
        </p:nvSpPr>
        <p:spPr>
          <a:xfrm>
            <a:off x="960000" y="1933667"/>
            <a:ext cx="3374800" cy="107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31" name="Google Shape;331;p43"/>
          <p:cNvSpPr txBox="1">
            <a:spLocks noGrp="1"/>
          </p:cNvSpPr>
          <p:nvPr>
            <p:ph type="subTitle" idx="5"/>
          </p:nvPr>
        </p:nvSpPr>
        <p:spPr>
          <a:xfrm>
            <a:off x="4408645" y="1933667"/>
            <a:ext cx="3374800" cy="107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32" name="Google Shape;332;p43"/>
          <p:cNvSpPr txBox="1">
            <a:spLocks noGrp="1"/>
          </p:cNvSpPr>
          <p:nvPr>
            <p:ph type="subTitle" idx="6"/>
          </p:nvPr>
        </p:nvSpPr>
        <p:spPr>
          <a:xfrm>
            <a:off x="7857279" y="1933667"/>
            <a:ext cx="3374800" cy="107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Tree>
    <p:extLst>
      <p:ext uri="{BB962C8B-B14F-4D97-AF65-F5344CB8AC3E}">
        <p14:creationId xmlns:p14="http://schemas.microsoft.com/office/powerpoint/2010/main" val="4141941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68948-AE64-37E4-66EC-EA6B760E3FBF}"/>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74C1942E-C033-BBF7-A067-29640C4982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870717-B79A-0F8A-4476-CB997F440C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23FFB1A3-C232-4BEB-F39B-642054824F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659EC3-F71B-2A30-4581-A61194AA78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5B5A55A8-6CFB-F42C-F289-B4E4635C800C}"/>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8" name="Footer Placeholder 7">
            <a:extLst>
              <a:ext uri="{FF2B5EF4-FFF2-40B4-BE49-F238E27FC236}">
                <a16:creationId xmlns:a16="http://schemas.microsoft.com/office/drawing/2014/main" id="{AD306C8C-3AEA-CCA9-DF01-21CACBB0D97E}"/>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0B381FCE-4C4B-9DAE-4439-D3400E81AA37}"/>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172504683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33"/>
        <p:cNvGrpSpPr/>
        <p:nvPr/>
      </p:nvGrpSpPr>
      <p:grpSpPr>
        <a:xfrm>
          <a:off x="0" y="0"/>
          <a:ext cx="0" cy="0"/>
          <a:chOff x="0" y="0"/>
          <a:chExt cx="0" cy="0"/>
        </a:xfrm>
      </p:grpSpPr>
      <p:sp>
        <p:nvSpPr>
          <p:cNvPr id="334" name="Google Shape;334;p4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5" name="Google Shape;335;p44"/>
          <p:cNvSpPr txBox="1">
            <a:spLocks noGrp="1"/>
          </p:cNvSpPr>
          <p:nvPr>
            <p:ph type="subTitle" idx="1"/>
          </p:nvPr>
        </p:nvSpPr>
        <p:spPr>
          <a:xfrm>
            <a:off x="968935" y="2269112"/>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6" name="Google Shape;336;p44"/>
          <p:cNvSpPr txBox="1">
            <a:spLocks noGrp="1"/>
          </p:cNvSpPr>
          <p:nvPr>
            <p:ph type="subTitle" idx="2"/>
          </p:nvPr>
        </p:nvSpPr>
        <p:spPr>
          <a:xfrm>
            <a:off x="6374840" y="2269112"/>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7" name="Google Shape;337;p44"/>
          <p:cNvSpPr txBox="1">
            <a:spLocks noGrp="1"/>
          </p:cNvSpPr>
          <p:nvPr>
            <p:ph type="subTitle" idx="3"/>
          </p:nvPr>
        </p:nvSpPr>
        <p:spPr>
          <a:xfrm>
            <a:off x="968935" y="4520033"/>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8" name="Google Shape;338;p44"/>
          <p:cNvSpPr txBox="1">
            <a:spLocks noGrp="1"/>
          </p:cNvSpPr>
          <p:nvPr>
            <p:ph type="subTitle" idx="4"/>
          </p:nvPr>
        </p:nvSpPr>
        <p:spPr>
          <a:xfrm>
            <a:off x="6374839" y="4520031"/>
            <a:ext cx="4866000" cy="145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39" name="Google Shape;339;p44"/>
          <p:cNvSpPr txBox="1">
            <a:spLocks noGrp="1"/>
          </p:cNvSpPr>
          <p:nvPr>
            <p:ph type="subTitle" idx="5"/>
          </p:nvPr>
        </p:nvSpPr>
        <p:spPr>
          <a:xfrm>
            <a:off x="968933" y="1761433"/>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40" name="Google Shape;340;p44"/>
          <p:cNvSpPr txBox="1">
            <a:spLocks noGrp="1"/>
          </p:cNvSpPr>
          <p:nvPr>
            <p:ph type="subTitle" idx="6"/>
          </p:nvPr>
        </p:nvSpPr>
        <p:spPr>
          <a:xfrm>
            <a:off x="968933" y="4012455"/>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41" name="Google Shape;341;p44"/>
          <p:cNvSpPr txBox="1">
            <a:spLocks noGrp="1"/>
          </p:cNvSpPr>
          <p:nvPr>
            <p:ph type="subTitle" idx="7"/>
          </p:nvPr>
        </p:nvSpPr>
        <p:spPr>
          <a:xfrm>
            <a:off x="6374795" y="1761433"/>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42" name="Google Shape;342;p44"/>
          <p:cNvSpPr txBox="1">
            <a:spLocks noGrp="1"/>
          </p:cNvSpPr>
          <p:nvPr>
            <p:ph type="subTitle" idx="8"/>
          </p:nvPr>
        </p:nvSpPr>
        <p:spPr>
          <a:xfrm>
            <a:off x="6374796" y="4012445"/>
            <a:ext cx="4866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43" name="Google Shape;343;p44"/>
          <p:cNvSpPr/>
          <p:nvPr/>
        </p:nvSpPr>
        <p:spPr>
          <a:xfrm>
            <a:off x="0" y="0"/>
            <a:ext cx="5996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44" name="Google Shape;344;p44"/>
          <p:cNvCxnSpPr/>
          <p:nvPr/>
        </p:nvCxnSpPr>
        <p:spPr>
          <a:xfrm>
            <a:off x="11435900"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345" name="Google Shape;345;p44"/>
          <p:cNvGrpSpPr/>
          <p:nvPr/>
        </p:nvGrpSpPr>
        <p:grpSpPr>
          <a:xfrm>
            <a:off x="3759833" y="6431567"/>
            <a:ext cx="8444800" cy="0"/>
            <a:chOff x="2220050" y="1547100"/>
            <a:chExt cx="6333600" cy="0"/>
          </a:xfrm>
        </p:grpSpPr>
        <p:cxnSp>
          <p:nvCxnSpPr>
            <p:cNvPr id="346" name="Google Shape;346;p44"/>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347" name="Google Shape;347;p44"/>
            <p:cNvCxnSpPr/>
            <p:nvPr/>
          </p:nvCxnSpPr>
          <p:spPr>
            <a:xfrm>
              <a:off x="2684450" y="1547100"/>
              <a:ext cx="58692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319545557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348"/>
        <p:cNvGrpSpPr/>
        <p:nvPr/>
      </p:nvGrpSpPr>
      <p:grpSpPr>
        <a:xfrm>
          <a:off x="0" y="0"/>
          <a:ext cx="0" cy="0"/>
          <a:chOff x="0" y="0"/>
          <a:chExt cx="0" cy="0"/>
        </a:xfrm>
      </p:grpSpPr>
      <p:sp>
        <p:nvSpPr>
          <p:cNvPr id="349" name="Google Shape;349;p4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50" name="Google Shape;350;p45"/>
          <p:cNvSpPr txBox="1">
            <a:spLocks noGrp="1"/>
          </p:cNvSpPr>
          <p:nvPr>
            <p:ph type="subTitle" idx="1"/>
          </p:nvPr>
        </p:nvSpPr>
        <p:spPr>
          <a:xfrm>
            <a:off x="950533" y="2280205"/>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51" name="Google Shape;351;p45"/>
          <p:cNvSpPr txBox="1">
            <a:spLocks noGrp="1"/>
          </p:cNvSpPr>
          <p:nvPr>
            <p:ph type="subTitle" idx="2"/>
          </p:nvPr>
        </p:nvSpPr>
        <p:spPr>
          <a:xfrm>
            <a:off x="4350545" y="2280219"/>
            <a:ext cx="34904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52" name="Google Shape;352;p45"/>
          <p:cNvSpPr txBox="1">
            <a:spLocks noGrp="1"/>
          </p:cNvSpPr>
          <p:nvPr>
            <p:ph type="subTitle" idx="3"/>
          </p:nvPr>
        </p:nvSpPr>
        <p:spPr>
          <a:xfrm>
            <a:off x="950533" y="4719801"/>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53" name="Google Shape;353;p45"/>
          <p:cNvSpPr txBox="1">
            <a:spLocks noGrp="1"/>
          </p:cNvSpPr>
          <p:nvPr>
            <p:ph type="subTitle" idx="4"/>
          </p:nvPr>
        </p:nvSpPr>
        <p:spPr>
          <a:xfrm>
            <a:off x="4350557" y="4719804"/>
            <a:ext cx="34904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54" name="Google Shape;354;p45"/>
          <p:cNvSpPr txBox="1">
            <a:spLocks noGrp="1"/>
          </p:cNvSpPr>
          <p:nvPr>
            <p:ph type="subTitle" idx="5"/>
          </p:nvPr>
        </p:nvSpPr>
        <p:spPr>
          <a:xfrm>
            <a:off x="7899939" y="2280213"/>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55" name="Google Shape;355;p45"/>
          <p:cNvSpPr txBox="1">
            <a:spLocks noGrp="1"/>
          </p:cNvSpPr>
          <p:nvPr>
            <p:ph type="subTitle" idx="6"/>
          </p:nvPr>
        </p:nvSpPr>
        <p:spPr>
          <a:xfrm>
            <a:off x="7899964" y="4719801"/>
            <a:ext cx="3341200" cy="14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56" name="Google Shape;356;p45"/>
          <p:cNvSpPr txBox="1">
            <a:spLocks noGrp="1"/>
          </p:cNvSpPr>
          <p:nvPr>
            <p:ph type="subTitle" idx="7"/>
          </p:nvPr>
        </p:nvSpPr>
        <p:spPr>
          <a:xfrm>
            <a:off x="950533" y="1611433"/>
            <a:ext cx="3341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57" name="Google Shape;357;p45"/>
          <p:cNvSpPr txBox="1">
            <a:spLocks noGrp="1"/>
          </p:cNvSpPr>
          <p:nvPr>
            <p:ph type="subTitle" idx="8"/>
          </p:nvPr>
        </p:nvSpPr>
        <p:spPr>
          <a:xfrm>
            <a:off x="4350544" y="1611433"/>
            <a:ext cx="3487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58" name="Google Shape;358;p45"/>
          <p:cNvSpPr txBox="1">
            <a:spLocks noGrp="1"/>
          </p:cNvSpPr>
          <p:nvPr>
            <p:ph type="subTitle" idx="9"/>
          </p:nvPr>
        </p:nvSpPr>
        <p:spPr>
          <a:xfrm>
            <a:off x="7899935" y="1611433"/>
            <a:ext cx="33380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59" name="Google Shape;359;p45"/>
          <p:cNvSpPr txBox="1">
            <a:spLocks noGrp="1"/>
          </p:cNvSpPr>
          <p:nvPr>
            <p:ph type="subTitle" idx="13"/>
          </p:nvPr>
        </p:nvSpPr>
        <p:spPr>
          <a:xfrm>
            <a:off x="950533" y="4054481"/>
            <a:ext cx="3341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60" name="Google Shape;360;p45"/>
          <p:cNvSpPr txBox="1">
            <a:spLocks noGrp="1"/>
          </p:cNvSpPr>
          <p:nvPr>
            <p:ph type="subTitle" idx="14"/>
          </p:nvPr>
        </p:nvSpPr>
        <p:spPr>
          <a:xfrm>
            <a:off x="4350544" y="4054477"/>
            <a:ext cx="3487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61" name="Google Shape;361;p45"/>
          <p:cNvSpPr txBox="1">
            <a:spLocks noGrp="1"/>
          </p:cNvSpPr>
          <p:nvPr>
            <p:ph type="subTitle" idx="15"/>
          </p:nvPr>
        </p:nvSpPr>
        <p:spPr>
          <a:xfrm>
            <a:off x="7899935" y="4054471"/>
            <a:ext cx="3341200" cy="658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2667">
                <a:solidFill>
                  <a:schemeClr val="dk1"/>
                </a:solidFill>
              </a:defRPr>
            </a:lvl1pPr>
            <a:lvl2pPr lvl="1" algn="ctr" rtl="0">
              <a:lnSpc>
                <a:spcPct val="100000"/>
              </a:lnSpc>
              <a:spcBef>
                <a:spcPts val="0"/>
              </a:spcBef>
              <a:spcAft>
                <a:spcPts val="0"/>
              </a:spcAft>
              <a:buSzPts val="2400"/>
              <a:buNone/>
              <a:defRPr sz="3200"/>
            </a:lvl2pPr>
            <a:lvl3pPr lvl="2" algn="ctr" rtl="0">
              <a:lnSpc>
                <a:spcPct val="100000"/>
              </a:lnSpc>
              <a:spcBef>
                <a:spcPts val="0"/>
              </a:spcBef>
              <a:spcAft>
                <a:spcPts val="0"/>
              </a:spcAft>
              <a:buSzPts val="2400"/>
              <a:buNone/>
              <a:defRPr sz="3200"/>
            </a:lvl3pPr>
            <a:lvl4pPr lvl="3" algn="ctr" rtl="0">
              <a:lnSpc>
                <a:spcPct val="100000"/>
              </a:lnSpc>
              <a:spcBef>
                <a:spcPts val="0"/>
              </a:spcBef>
              <a:spcAft>
                <a:spcPts val="0"/>
              </a:spcAft>
              <a:buSzPts val="2400"/>
              <a:buNone/>
              <a:defRPr sz="3200"/>
            </a:lvl4pPr>
            <a:lvl5pPr lvl="4" algn="ctr" rtl="0">
              <a:lnSpc>
                <a:spcPct val="100000"/>
              </a:lnSpc>
              <a:spcBef>
                <a:spcPts val="0"/>
              </a:spcBef>
              <a:spcAft>
                <a:spcPts val="0"/>
              </a:spcAft>
              <a:buSzPts val="2400"/>
              <a:buNone/>
              <a:defRPr sz="3200"/>
            </a:lvl5pPr>
            <a:lvl6pPr lvl="5" algn="ctr" rtl="0">
              <a:lnSpc>
                <a:spcPct val="100000"/>
              </a:lnSpc>
              <a:spcBef>
                <a:spcPts val="0"/>
              </a:spcBef>
              <a:spcAft>
                <a:spcPts val="0"/>
              </a:spcAft>
              <a:buSzPts val="2400"/>
              <a:buNone/>
              <a:defRPr sz="3200"/>
            </a:lvl6pPr>
            <a:lvl7pPr lvl="6" algn="ctr" rtl="0">
              <a:lnSpc>
                <a:spcPct val="100000"/>
              </a:lnSpc>
              <a:spcBef>
                <a:spcPts val="0"/>
              </a:spcBef>
              <a:spcAft>
                <a:spcPts val="0"/>
              </a:spcAft>
              <a:buSzPts val="2400"/>
              <a:buNone/>
              <a:defRPr sz="3200"/>
            </a:lvl7pPr>
            <a:lvl8pPr lvl="7" algn="ctr" rtl="0">
              <a:lnSpc>
                <a:spcPct val="100000"/>
              </a:lnSpc>
              <a:spcBef>
                <a:spcPts val="0"/>
              </a:spcBef>
              <a:spcAft>
                <a:spcPts val="0"/>
              </a:spcAft>
              <a:buSzPts val="2400"/>
              <a:buNone/>
              <a:defRPr sz="3200"/>
            </a:lvl8pPr>
            <a:lvl9pPr lvl="8" algn="ctr" rtl="0">
              <a:lnSpc>
                <a:spcPct val="100000"/>
              </a:lnSpc>
              <a:spcBef>
                <a:spcPts val="0"/>
              </a:spcBef>
              <a:spcAft>
                <a:spcPts val="0"/>
              </a:spcAft>
              <a:buSzPts val="2400"/>
              <a:buNone/>
              <a:defRPr sz="3200"/>
            </a:lvl9pPr>
          </a:lstStyle>
          <a:p>
            <a:endParaRPr/>
          </a:p>
        </p:txBody>
      </p:sp>
      <p:sp>
        <p:nvSpPr>
          <p:cNvPr id="362" name="Google Shape;362;p45"/>
          <p:cNvSpPr/>
          <p:nvPr/>
        </p:nvSpPr>
        <p:spPr>
          <a:xfrm>
            <a:off x="11455000" y="0"/>
            <a:ext cx="7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63" name="Google Shape;363;p45"/>
          <p:cNvCxnSpPr/>
          <p:nvPr/>
        </p:nvCxnSpPr>
        <p:spPr>
          <a:xfrm>
            <a:off x="553192"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364" name="Google Shape;364;p45"/>
          <p:cNvGrpSpPr/>
          <p:nvPr/>
        </p:nvGrpSpPr>
        <p:grpSpPr>
          <a:xfrm flipH="1">
            <a:off x="-49833" y="6443467"/>
            <a:ext cx="8264400" cy="0"/>
            <a:chOff x="2220050" y="1547100"/>
            <a:chExt cx="6198300" cy="0"/>
          </a:xfrm>
        </p:grpSpPr>
        <p:cxnSp>
          <p:nvCxnSpPr>
            <p:cNvPr id="365" name="Google Shape;365;p45"/>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366" name="Google Shape;366;p45"/>
            <p:cNvCxnSpPr/>
            <p:nvPr/>
          </p:nvCxnSpPr>
          <p:spPr>
            <a:xfrm>
              <a:off x="2684450" y="1547100"/>
              <a:ext cx="57339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17461906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367"/>
        <p:cNvGrpSpPr/>
        <p:nvPr/>
      </p:nvGrpSpPr>
      <p:grpSpPr>
        <a:xfrm>
          <a:off x="0" y="0"/>
          <a:ext cx="0" cy="0"/>
          <a:chOff x="0" y="0"/>
          <a:chExt cx="0" cy="0"/>
        </a:xfrm>
      </p:grpSpPr>
      <p:sp>
        <p:nvSpPr>
          <p:cNvPr id="368" name="Google Shape;368;p46"/>
          <p:cNvSpPr/>
          <p:nvPr/>
        </p:nvSpPr>
        <p:spPr>
          <a:xfrm>
            <a:off x="8454800" y="0"/>
            <a:ext cx="37372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69" name="Google Shape;369;p46"/>
          <p:cNvCxnSpPr/>
          <p:nvPr/>
        </p:nvCxnSpPr>
        <p:spPr>
          <a:xfrm>
            <a:off x="690592" y="-47600"/>
            <a:ext cx="0" cy="6953200"/>
          </a:xfrm>
          <a:prstGeom prst="straightConnector1">
            <a:avLst/>
          </a:prstGeom>
          <a:noFill/>
          <a:ln w="9525" cap="flat" cmpd="sng">
            <a:solidFill>
              <a:schemeClr val="lt2"/>
            </a:solidFill>
            <a:prstDash val="solid"/>
            <a:round/>
            <a:headEnd type="none" w="med" len="med"/>
            <a:tailEnd type="none" w="med" len="med"/>
          </a:ln>
        </p:spPr>
      </p:cxnSp>
      <p:sp>
        <p:nvSpPr>
          <p:cNvPr id="370" name="Google Shape;370;p46"/>
          <p:cNvSpPr txBox="1">
            <a:spLocks noGrp="1"/>
          </p:cNvSpPr>
          <p:nvPr>
            <p:ph type="title"/>
          </p:nvPr>
        </p:nvSpPr>
        <p:spPr>
          <a:xfrm>
            <a:off x="951017" y="719333"/>
            <a:ext cx="5930800" cy="1411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9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1" name="Google Shape;371;p46"/>
          <p:cNvSpPr txBox="1">
            <a:spLocks noGrp="1"/>
          </p:cNvSpPr>
          <p:nvPr>
            <p:ph type="subTitle" idx="1"/>
          </p:nvPr>
        </p:nvSpPr>
        <p:spPr>
          <a:xfrm>
            <a:off x="950967" y="2171433"/>
            <a:ext cx="5930800" cy="141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2133"/>
              </a:spcBef>
              <a:spcAft>
                <a:spcPts val="0"/>
              </a:spcAft>
              <a:buSzPts val="1200"/>
              <a:buNone/>
              <a:defRPr/>
            </a:lvl3pPr>
            <a:lvl4pPr lvl="3" algn="ctr" rtl="0">
              <a:lnSpc>
                <a:spcPct val="100000"/>
              </a:lnSpc>
              <a:spcBef>
                <a:spcPts val="2133"/>
              </a:spcBef>
              <a:spcAft>
                <a:spcPts val="0"/>
              </a:spcAft>
              <a:buSzPts val="1200"/>
              <a:buNone/>
              <a:defRPr/>
            </a:lvl4pPr>
            <a:lvl5pPr lvl="4" algn="ctr" rtl="0">
              <a:lnSpc>
                <a:spcPct val="100000"/>
              </a:lnSpc>
              <a:spcBef>
                <a:spcPts val="2133"/>
              </a:spcBef>
              <a:spcAft>
                <a:spcPts val="0"/>
              </a:spcAft>
              <a:buSzPts val="1200"/>
              <a:buNone/>
              <a:defRPr/>
            </a:lvl5pPr>
            <a:lvl6pPr lvl="5" algn="ctr" rtl="0">
              <a:lnSpc>
                <a:spcPct val="100000"/>
              </a:lnSpc>
              <a:spcBef>
                <a:spcPts val="2133"/>
              </a:spcBef>
              <a:spcAft>
                <a:spcPts val="0"/>
              </a:spcAft>
              <a:buSzPts val="1200"/>
              <a:buNone/>
              <a:defRPr/>
            </a:lvl6pPr>
            <a:lvl7pPr lvl="6" algn="ctr" rtl="0">
              <a:lnSpc>
                <a:spcPct val="100000"/>
              </a:lnSpc>
              <a:spcBef>
                <a:spcPts val="2133"/>
              </a:spcBef>
              <a:spcAft>
                <a:spcPts val="0"/>
              </a:spcAft>
              <a:buSzPts val="1200"/>
              <a:buNone/>
              <a:defRPr/>
            </a:lvl7pPr>
            <a:lvl8pPr lvl="7" algn="ctr" rtl="0">
              <a:lnSpc>
                <a:spcPct val="100000"/>
              </a:lnSpc>
              <a:spcBef>
                <a:spcPts val="2133"/>
              </a:spcBef>
              <a:spcAft>
                <a:spcPts val="0"/>
              </a:spcAft>
              <a:buSzPts val="1200"/>
              <a:buNone/>
              <a:defRPr/>
            </a:lvl8pPr>
            <a:lvl9pPr lvl="8" algn="ctr" rtl="0">
              <a:lnSpc>
                <a:spcPct val="100000"/>
              </a:lnSpc>
              <a:spcBef>
                <a:spcPts val="2133"/>
              </a:spcBef>
              <a:spcAft>
                <a:spcPts val="2133"/>
              </a:spcAft>
              <a:buSzPts val="1200"/>
              <a:buNone/>
              <a:defRPr/>
            </a:lvl9pPr>
          </a:lstStyle>
          <a:p>
            <a:endParaRPr/>
          </a:p>
        </p:txBody>
      </p:sp>
      <p:sp>
        <p:nvSpPr>
          <p:cNvPr id="372" name="Google Shape;372;p46"/>
          <p:cNvSpPr txBox="1"/>
          <p:nvPr/>
        </p:nvSpPr>
        <p:spPr>
          <a:xfrm>
            <a:off x="950967" y="4705167"/>
            <a:ext cx="5020000" cy="891200"/>
          </a:xfrm>
          <a:prstGeom prst="rect">
            <a:avLst/>
          </a:prstGeom>
          <a:noFill/>
          <a:ln>
            <a:noFill/>
          </a:ln>
        </p:spPr>
        <p:txBody>
          <a:bodyPr spcFirstLastPara="1" wrap="square" lIns="121900" tIns="121900" rIns="121900" bIns="121900" anchor="t" anchorCtr="0">
            <a:noAutofit/>
          </a:bodyPr>
          <a:lstStyle/>
          <a:p>
            <a:pPr marL="0" lvl="0" indent="0" algn="l" rtl="0">
              <a:spcBef>
                <a:spcPts val="400"/>
              </a:spcBef>
              <a:spcAft>
                <a:spcPts val="0"/>
              </a:spcAft>
              <a:buNone/>
            </a:pPr>
            <a:r>
              <a:rPr lang="en" sz="1333" b="1">
                <a:solidFill>
                  <a:schemeClr val="dk1"/>
                </a:solidFill>
                <a:latin typeface="Poppins"/>
                <a:ea typeface="Poppins"/>
                <a:cs typeface="Poppins"/>
                <a:sym typeface="Poppins"/>
              </a:rPr>
              <a:t>CREDITS:</a:t>
            </a:r>
            <a:r>
              <a:rPr lang="en" sz="1333">
                <a:solidFill>
                  <a:schemeClr val="dk1"/>
                </a:solidFill>
                <a:latin typeface="Poppins"/>
                <a:ea typeface="Poppins"/>
                <a:cs typeface="Poppins"/>
                <a:sym typeface="Poppins"/>
              </a:rPr>
              <a:t> This presentation template was created by </a:t>
            </a:r>
            <a:r>
              <a:rPr lang="en" sz="1333" b="1" u="sng">
                <a:solidFill>
                  <a:schemeClr val="dk1"/>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 sz="1333">
                <a:solidFill>
                  <a:schemeClr val="dk1"/>
                </a:solidFill>
                <a:latin typeface="Poppins"/>
                <a:ea typeface="Poppins"/>
                <a:cs typeface="Poppins"/>
                <a:sym typeface="Poppins"/>
              </a:rPr>
              <a:t>, and includes icons by </a:t>
            </a:r>
            <a:r>
              <a:rPr lang="en" sz="1333" b="1" u="sng">
                <a:solidFill>
                  <a:schemeClr val="dk1"/>
                </a:solid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 sz="1333">
                <a:solidFill>
                  <a:schemeClr val="dk1"/>
                </a:solidFill>
                <a:latin typeface="Poppins"/>
                <a:ea typeface="Poppins"/>
                <a:cs typeface="Poppins"/>
                <a:sym typeface="Poppins"/>
              </a:rPr>
              <a:t>, and infographics &amp; images by </a:t>
            </a:r>
            <a:r>
              <a:rPr lang="en" sz="1333" b="1" u="sng">
                <a:solidFill>
                  <a:schemeClr val="dk1"/>
                </a:solid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r>
              <a:rPr lang="en" sz="1333" u="sng">
                <a:solidFill>
                  <a:schemeClr val="dk1"/>
                </a:solidFill>
                <a:latin typeface="Poppins"/>
                <a:ea typeface="Poppins"/>
                <a:cs typeface="Poppins"/>
                <a:sym typeface="Poppins"/>
              </a:rPr>
              <a:t> </a:t>
            </a:r>
            <a:endParaRPr sz="1333" b="1" u="sng">
              <a:solidFill>
                <a:schemeClr val="dk1"/>
              </a:solidFill>
              <a:latin typeface="Poppins"/>
              <a:ea typeface="Poppins"/>
              <a:cs typeface="Poppins"/>
              <a:sym typeface="Poppins"/>
            </a:endParaRPr>
          </a:p>
        </p:txBody>
      </p:sp>
    </p:spTree>
    <p:extLst>
      <p:ext uri="{BB962C8B-B14F-4D97-AF65-F5344CB8AC3E}">
        <p14:creationId xmlns:p14="http://schemas.microsoft.com/office/powerpoint/2010/main" val="131368440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373"/>
        <p:cNvGrpSpPr/>
        <p:nvPr/>
      </p:nvGrpSpPr>
      <p:grpSpPr>
        <a:xfrm>
          <a:off x="0" y="0"/>
          <a:ext cx="0" cy="0"/>
          <a:chOff x="0" y="0"/>
          <a:chExt cx="0" cy="0"/>
        </a:xfrm>
      </p:grpSpPr>
      <p:sp>
        <p:nvSpPr>
          <p:cNvPr id="374" name="Google Shape;374;p47"/>
          <p:cNvSpPr/>
          <p:nvPr/>
        </p:nvSpPr>
        <p:spPr>
          <a:xfrm>
            <a:off x="8669300" y="0"/>
            <a:ext cx="35228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75" name="Google Shape;375;p47"/>
          <p:cNvCxnSpPr/>
          <p:nvPr/>
        </p:nvCxnSpPr>
        <p:spPr>
          <a:xfrm>
            <a:off x="638967"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376" name="Google Shape;376;p47"/>
          <p:cNvGrpSpPr/>
          <p:nvPr/>
        </p:nvGrpSpPr>
        <p:grpSpPr>
          <a:xfrm flipH="1">
            <a:off x="-174800" y="417400"/>
            <a:ext cx="8619200" cy="0"/>
            <a:chOff x="2220050" y="1547100"/>
            <a:chExt cx="6464400" cy="0"/>
          </a:xfrm>
        </p:grpSpPr>
        <p:cxnSp>
          <p:nvCxnSpPr>
            <p:cNvPr id="377" name="Google Shape;377;p47"/>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378" name="Google Shape;378;p47"/>
            <p:cNvCxnSpPr/>
            <p:nvPr/>
          </p:nvCxnSpPr>
          <p:spPr>
            <a:xfrm>
              <a:off x="2684450" y="1547100"/>
              <a:ext cx="60000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12791503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379"/>
        <p:cNvGrpSpPr/>
        <p:nvPr/>
      </p:nvGrpSpPr>
      <p:grpSpPr>
        <a:xfrm>
          <a:off x="0" y="0"/>
          <a:ext cx="0" cy="0"/>
          <a:chOff x="0" y="0"/>
          <a:chExt cx="0" cy="0"/>
        </a:xfrm>
      </p:grpSpPr>
      <p:sp>
        <p:nvSpPr>
          <p:cNvPr id="380" name="Google Shape;380;p48"/>
          <p:cNvSpPr/>
          <p:nvPr/>
        </p:nvSpPr>
        <p:spPr>
          <a:xfrm flipH="1">
            <a:off x="-25033" y="-47600"/>
            <a:ext cx="1824000" cy="6905600"/>
          </a:xfrm>
          <a:prstGeom prst="rect">
            <a:avLst/>
          </a:pr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cxnSp>
        <p:nvCxnSpPr>
          <p:cNvPr id="381" name="Google Shape;381;p48"/>
          <p:cNvCxnSpPr/>
          <p:nvPr/>
        </p:nvCxnSpPr>
        <p:spPr>
          <a:xfrm>
            <a:off x="11241041" y="-47600"/>
            <a:ext cx="0" cy="6953200"/>
          </a:xfrm>
          <a:prstGeom prst="straightConnector1">
            <a:avLst/>
          </a:prstGeom>
          <a:noFill/>
          <a:ln w="9525" cap="flat" cmpd="sng">
            <a:solidFill>
              <a:schemeClr val="lt2"/>
            </a:solidFill>
            <a:prstDash val="solid"/>
            <a:round/>
            <a:headEnd type="none" w="med" len="med"/>
            <a:tailEnd type="none" w="med" len="med"/>
          </a:ln>
        </p:spPr>
      </p:cxnSp>
      <p:grpSp>
        <p:nvGrpSpPr>
          <p:cNvPr id="382" name="Google Shape;382;p48"/>
          <p:cNvGrpSpPr/>
          <p:nvPr/>
        </p:nvGrpSpPr>
        <p:grpSpPr>
          <a:xfrm>
            <a:off x="2398633" y="354967"/>
            <a:ext cx="9906000" cy="0"/>
            <a:chOff x="2220050" y="1547100"/>
            <a:chExt cx="7429500" cy="0"/>
          </a:xfrm>
        </p:grpSpPr>
        <p:cxnSp>
          <p:nvCxnSpPr>
            <p:cNvPr id="383" name="Google Shape;383;p48"/>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384" name="Google Shape;384;p48"/>
            <p:cNvCxnSpPr/>
            <p:nvPr/>
          </p:nvCxnSpPr>
          <p:spPr>
            <a:xfrm>
              <a:off x="2684450" y="1547100"/>
              <a:ext cx="6965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290213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65B82-CDC2-0FA1-1DAC-F3FB71325D18}"/>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E3CCBB04-3205-EB9A-0558-DCCE4CABFC9F}"/>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4" name="Footer Placeholder 3">
            <a:extLst>
              <a:ext uri="{FF2B5EF4-FFF2-40B4-BE49-F238E27FC236}">
                <a16:creationId xmlns:a16="http://schemas.microsoft.com/office/drawing/2014/main" id="{B454E634-EA45-E404-8D61-2E3B6E4AAA89}"/>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0CFEB4A7-A7FE-A968-FE82-A0DC46A6EE40}"/>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1621697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D3B161-D442-9968-D02F-765B545EAC05}"/>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3" name="Footer Placeholder 2">
            <a:extLst>
              <a:ext uri="{FF2B5EF4-FFF2-40B4-BE49-F238E27FC236}">
                <a16:creationId xmlns:a16="http://schemas.microsoft.com/office/drawing/2014/main" id="{A6ECB3E4-DAA0-303C-929B-C01BB71814AF}"/>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614CF3A3-5F6C-37E2-84F6-DF1460A2D282}"/>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1443421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D20FE-9C23-8CEC-972B-53916E7A8B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FB5CCCFE-4366-BB3D-4538-DDE6E496C8A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BE0FB19E-AD17-B599-68D4-F4331C828A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E13FD6-1660-29EC-F88D-6DD9879CDC76}"/>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6" name="Footer Placeholder 5">
            <a:extLst>
              <a:ext uri="{FF2B5EF4-FFF2-40B4-BE49-F238E27FC236}">
                <a16:creationId xmlns:a16="http://schemas.microsoft.com/office/drawing/2014/main" id="{8462B850-3DA3-6969-B86B-E6957860A6D2}"/>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F49FE989-0295-280B-F72B-2A34224CBB68}"/>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39291751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FB79C-FC1A-0FED-04CA-CBA2B6EE35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4D8FB11A-E3A2-AFA6-083E-5F74DAB55C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9D68E7B4-AAC7-5DDC-919A-867FE018A6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CBD6C7-E89D-80B4-7C8E-B11CEF2E793F}"/>
              </a:ext>
            </a:extLst>
          </p:cNvPr>
          <p:cNvSpPr>
            <a:spLocks noGrp="1"/>
          </p:cNvSpPr>
          <p:nvPr>
            <p:ph type="dt" sz="half" idx="10"/>
          </p:nvPr>
        </p:nvSpPr>
        <p:spPr/>
        <p:txBody>
          <a:bodyPr/>
          <a:lstStyle/>
          <a:p>
            <a:fld id="{785008F0-F86E-4A0E-83A2-665EC7BF062A}" type="datetimeFigureOut">
              <a:rPr lang="en-SG" smtClean="0"/>
              <a:t>19/6/2024</a:t>
            </a:fld>
            <a:endParaRPr lang="en-SG"/>
          </a:p>
        </p:txBody>
      </p:sp>
      <p:sp>
        <p:nvSpPr>
          <p:cNvPr id="6" name="Footer Placeholder 5">
            <a:extLst>
              <a:ext uri="{FF2B5EF4-FFF2-40B4-BE49-F238E27FC236}">
                <a16:creationId xmlns:a16="http://schemas.microsoft.com/office/drawing/2014/main" id="{7DDEB526-4532-EF4D-5072-77AE7106188B}"/>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41FF6C21-0D5C-252C-28FA-0A4D4D324815}"/>
              </a:ext>
            </a:extLst>
          </p:cNvPr>
          <p:cNvSpPr>
            <a:spLocks noGrp="1"/>
          </p:cNvSpPr>
          <p:nvPr>
            <p:ph type="sldNum" sz="quarter" idx="12"/>
          </p:nvPr>
        </p:nvSpPr>
        <p:spPr/>
        <p:txBody>
          <a:bodyPr/>
          <a:lstStyle/>
          <a:p>
            <a:fld id="{D9B19596-DF6D-4906-8CF9-1D35159161E8}" type="slidenum">
              <a:rPr lang="en-SG" smtClean="0"/>
              <a:t>‹#›</a:t>
            </a:fld>
            <a:endParaRPr lang="en-SG"/>
          </a:p>
        </p:txBody>
      </p:sp>
    </p:spTree>
    <p:extLst>
      <p:ext uri="{BB962C8B-B14F-4D97-AF65-F5344CB8AC3E}">
        <p14:creationId xmlns:p14="http://schemas.microsoft.com/office/powerpoint/2010/main" val="2664498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heme" Target="../theme/theme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slideLayout" Target="../slideLayouts/slideLayout49.xml"/><Relationship Id="rId3" Type="http://schemas.openxmlformats.org/officeDocument/2006/relationships/slideLayout" Target="../slideLayouts/slideLayout34.xml"/><Relationship Id="rId21" Type="http://schemas.openxmlformats.org/officeDocument/2006/relationships/slideLayout" Target="../slideLayouts/slideLayout52.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20" Type="http://schemas.openxmlformats.org/officeDocument/2006/relationships/slideLayout" Target="../slideLayouts/slideLayout51.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24" Type="http://schemas.openxmlformats.org/officeDocument/2006/relationships/theme" Target="../theme/theme3.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23" Type="http://schemas.openxmlformats.org/officeDocument/2006/relationships/slideLayout" Target="../slideLayouts/slideLayout54.xml"/><Relationship Id="rId10" Type="http://schemas.openxmlformats.org/officeDocument/2006/relationships/slideLayout" Target="../slideLayouts/slideLayout41.xml"/><Relationship Id="rId19" Type="http://schemas.openxmlformats.org/officeDocument/2006/relationships/slideLayout" Target="../slideLayouts/slideLayout50.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 Id="rId22"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5113B9-ED26-95F6-D30C-B77FC7D3A56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68D34EF3-E8D7-D670-FF79-BEA80E12D1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EAC50E9E-0887-EF4A-ECF5-574C9AC7E4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5008F0-F86E-4A0E-83A2-665EC7BF062A}" type="datetimeFigureOut">
              <a:rPr lang="en-SG" smtClean="0"/>
              <a:t>19/6/2024</a:t>
            </a:fld>
            <a:endParaRPr lang="en-SG"/>
          </a:p>
        </p:txBody>
      </p:sp>
      <p:sp>
        <p:nvSpPr>
          <p:cNvPr id="5" name="Footer Placeholder 4">
            <a:extLst>
              <a:ext uri="{FF2B5EF4-FFF2-40B4-BE49-F238E27FC236}">
                <a16:creationId xmlns:a16="http://schemas.microsoft.com/office/drawing/2014/main" id="{F1977616-F383-7F1D-B07B-67A6AA464E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SG"/>
          </a:p>
        </p:txBody>
      </p:sp>
      <p:sp>
        <p:nvSpPr>
          <p:cNvPr id="6" name="Slide Number Placeholder 5">
            <a:extLst>
              <a:ext uri="{FF2B5EF4-FFF2-40B4-BE49-F238E27FC236}">
                <a16:creationId xmlns:a16="http://schemas.microsoft.com/office/drawing/2014/main" id="{D3144284-5C72-8E08-88F8-765F6312B1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9B19596-DF6D-4906-8CF9-1D35159161E8}" type="slidenum">
              <a:rPr lang="en-SG" smtClean="0"/>
              <a:t>‹#›</a:t>
            </a:fld>
            <a:endParaRPr lang="en-SG"/>
          </a:p>
        </p:txBody>
      </p:sp>
    </p:spTree>
    <p:extLst>
      <p:ext uri="{BB962C8B-B14F-4D97-AF65-F5344CB8AC3E}">
        <p14:creationId xmlns:p14="http://schemas.microsoft.com/office/powerpoint/2010/main" val="16159434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593367"/>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oppins"/>
              <a:buNone/>
              <a:defRPr sz="2800" b="1">
                <a:solidFill>
                  <a:schemeClr val="dk1"/>
                </a:solidFill>
                <a:latin typeface="Poppins"/>
                <a:ea typeface="Poppins"/>
                <a:cs typeface="Poppins"/>
                <a:sym typeface="Poppins"/>
              </a:defRPr>
            </a:lvl1pPr>
            <a:lvl2pPr lvl="1"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2pPr>
            <a:lvl3pPr lvl="2"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3pPr>
            <a:lvl4pPr lvl="3"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4pPr>
            <a:lvl5pPr lvl="4"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5pPr>
            <a:lvl6pPr lvl="5"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6pPr>
            <a:lvl7pPr lvl="6"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7pPr>
            <a:lvl8pPr lvl="7"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8pPr>
            <a:lvl9pPr lvl="8"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1pPr>
            <a:lvl2pPr marL="914400" lvl="1"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2pPr>
            <a:lvl3pPr marL="1371600" lvl="2"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3pPr>
            <a:lvl4pPr marL="1828800" lvl="3"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4pPr>
            <a:lvl5pPr marL="2286000" lvl="4"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5pPr>
            <a:lvl6pPr marL="2743200" lvl="5"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6pPr>
            <a:lvl7pPr marL="3200400" lvl="6"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7pPr>
            <a:lvl8pPr marL="3657600" lvl="7" indent="-30480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8pPr>
            <a:lvl9pPr marL="4114800" lvl="8" indent="-304800">
              <a:lnSpc>
                <a:spcPct val="100000"/>
              </a:lnSpc>
              <a:spcBef>
                <a:spcPts val="1600"/>
              </a:spcBef>
              <a:spcAft>
                <a:spcPts val="1600"/>
              </a:spcAft>
              <a:buClr>
                <a:schemeClr val="dk1"/>
              </a:buClr>
              <a:buSzPts val="1200"/>
              <a:buFont typeface="Poppins"/>
              <a:buChar char="■"/>
              <a:defRPr sz="1200">
                <a:solidFill>
                  <a:schemeClr val="dk1"/>
                </a:solidFill>
                <a:latin typeface="Poppins"/>
                <a:ea typeface="Poppins"/>
                <a:cs typeface="Poppins"/>
                <a:sym typeface="Poppins"/>
              </a:defRPr>
            </a:lvl9pPr>
          </a:lstStyle>
          <a:p>
            <a:endParaRPr/>
          </a:p>
        </p:txBody>
      </p:sp>
    </p:spTree>
    <p:extLst>
      <p:ext uri="{BB962C8B-B14F-4D97-AF65-F5344CB8AC3E}">
        <p14:creationId xmlns:p14="http://schemas.microsoft.com/office/powerpoint/2010/main" val="443907245"/>
      </p:ext>
    </p:extLst>
  </p:cSld>
  <p:clrMap bg1="lt1" tx1="dk1" bg2="dk2" tx2="lt2" accent1="accent1" accent2="accent2" accent3="accent3" accent4="accent4" accent5="accent5" accent6="accent6" hlink="hlink" folHlink="folHlink"/>
  <p:sldLayoutIdLst>
    <p:sldLayoutId id="2147483661"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2" r:id="rId19"/>
    <p:sldLayoutId id="2147483683"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5"/>
        <p:cNvGrpSpPr/>
        <p:nvPr/>
      </p:nvGrpSpPr>
      <p:grpSpPr>
        <a:xfrm>
          <a:off x="0" y="0"/>
          <a:ext cx="0" cy="0"/>
          <a:chOff x="0" y="0"/>
          <a:chExt cx="0" cy="0"/>
        </a:xfrm>
      </p:grpSpPr>
      <p:sp>
        <p:nvSpPr>
          <p:cNvPr id="196" name="Google Shape;196;p25"/>
          <p:cNvSpPr txBox="1">
            <a:spLocks noGrp="1"/>
          </p:cNvSpPr>
          <p:nvPr>
            <p:ph type="title"/>
          </p:nvPr>
        </p:nvSpPr>
        <p:spPr>
          <a:xfrm>
            <a:off x="950967" y="593367"/>
            <a:ext cx="102900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Poppins"/>
              <a:buNone/>
              <a:defRPr sz="2800" b="1">
                <a:solidFill>
                  <a:schemeClr val="dk1"/>
                </a:solidFill>
                <a:latin typeface="Poppins"/>
                <a:ea typeface="Poppins"/>
                <a:cs typeface="Poppins"/>
                <a:sym typeface="Poppins"/>
              </a:defRPr>
            </a:lvl1pPr>
            <a:lvl2pPr lvl="1"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2pPr>
            <a:lvl3pPr lvl="2"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3pPr>
            <a:lvl4pPr lvl="3"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4pPr>
            <a:lvl5pPr lvl="4"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5pPr>
            <a:lvl6pPr lvl="5"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6pPr>
            <a:lvl7pPr lvl="6"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7pPr>
            <a:lvl8pPr lvl="7"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8pPr>
            <a:lvl9pPr lvl="8"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9pPr>
          </a:lstStyle>
          <a:p>
            <a:endParaRPr/>
          </a:p>
        </p:txBody>
      </p:sp>
      <p:sp>
        <p:nvSpPr>
          <p:cNvPr id="197" name="Google Shape;197;p25"/>
          <p:cNvSpPr txBox="1">
            <a:spLocks noGrp="1"/>
          </p:cNvSpPr>
          <p:nvPr>
            <p:ph type="body" idx="1"/>
          </p:nvPr>
        </p:nvSpPr>
        <p:spPr>
          <a:xfrm>
            <a:off x="950967" y="1536633"/>
            <a:ext cx="10290000" cy="45552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1pPr>
            <a:lvl2pPr marL="914400" lvl="1" indent="-304800" rtl="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2pPr>
            <a:lvl3pPr marL="1371600" lvl="2" indent="-304800" rtl="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3pPr>
            <a:lvl4pPr marL="1828800" lvl="3" indent="-304800" rtl="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4pPr>
            <a:lvl5pPr marL="2286000" lvl="4" indent="-304800" rtl="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5pPr>
            <a:lvl6pPr marL="2743200" lvl="5" indent="-304800" rtl="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6pPr>
            <a:lvl7pPr marL="3200400" lvl="6" indent="-304800" rtl="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7pPr>
            <a:lvl8pPr marL="3657600" lvl="7" indent="-304800" rtl="0">
              <a:lnSpc>
                <a:spcPct val="100000"/>
              </a:lnSpc>
              <a:spcBef>
                <a:spcPts val="1600"/>
              </a:spcBef>
              <a:spcAft>
                <a:spcPts val="0"/>
              </a:spcAft>
              <a:buClr>
                <a:schemeClr val="dk1"/>
              </a:buClr>
              <a:buSzPts val="1200"/>
              <a:buFont typeface="Poppins"/>
              <a:buChar char="○"/>
              <a:defRPr sz="1200">
                <a:solidFill>
                  <a:schemeClr val="dk1"/>
                </a:solidFill>
                <a:latin typeface="Poppins"/>
                <a:ea typeface="Poppins"/>
                <a:cs typeface="Poppins"/>
                <a:sym typeface="Poppins"/>
              </a:defRPr>
            </a:lvl8pPr>
            <a:lvl9pPr marL="4114800" lvl="8" indent="-304800" rtl="0">
              <a:lnSpc>
                <a:spcPct val="100000"/>
              </a:lnSpc>
              <a:spcBef>
                <a:spcPts val="1600"/>
              </a:spcBef>
              <a:spcAft>
                <a:spcPts val="1600"/>
              </a:spcAft>
              <a:buClr>
                <a:schemeClr val="dk1"/>
              </a:buClr>
              <a:buSzPts val="1200"/>
              <a:buFont typeface="Poppins"/>
              <a:buChar char="■"/>
              <a:defRPr sz="1200">
                <a:solidFill>
                  <a:schemeClr val="dk1"/>
                </a:solidFill>
                <a:latin typeface="Poppins"/>
                <a:ea typeface="Poppins"/>
                <a:cs typeface="Poppins"/>
                <a:sym typeface="Poppins"/>
              </a:defRPr>
            </a:lvl9pPr>
          </a:lstStyle>
          <a:p>
            <a:endParaRPr/>
          </a:p>
        </p:txBody>
      </p:sp>
    </p:spTree>
    <p:extLst>
      <p:ext uri="{BB962C8B-B14F-4D97-AF65-F5344CB8AC3E}">
        <p14:creationId xmlns:p14="http://schemas.microsoft.com/office/powerpoint/2010/main" val="3364675280"/>
      </p:ext>
    </p:extLst>
  </p:cSld>
  <p:clrMap bg1="lt1" tx1="dk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 id="2147483706" r:id="rId22"/>
    <p:sldLayoutId id="2147483707"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3.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3.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hyperlink" Target="https://mgrs-mapper.com/" TargetMode="External"/><Relationship Id="rId2" Type="http://schemas.openxmlformats.org/officeDocument/2006/relationships/notesSlide" Target="../notesSlides/notesSlide13.xml"/><Relationship Id="rId1" Type="http://schemas.openxmlformats.org/officeDocument/2006/relationships/slideLayout" Target="../slideLayouts/slideLayout4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5.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5.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49"/>
          <p:cNvSpPr txBox="1">
            <a:spLocks noGrp="1"/>
          </p:cNvSpPr>
          <p:nvPr>
            <p:ph type="ctrTitle"/>
          </p:nvPr>
        </p:nvSpPr>
        <p:spPr>
          <a:xfrm>
            <a:off x="2774233" y="2250200"/>
            <a:ext cx="9240000" cy="1908000"/>
          </a:xfrm>
          <a:prstGeom prst="rect">
            <a:avLst/>
          </a:prstGeom>
        </p:spPr>
        <p:txBody>
          <a:bodyPr spcFirstLastPara="1" wrap="square" lIns="121900" tIns="121900" rIns="121900" bIns="121900" anchor="b" anchorCtr="0">
            <a:noAutofit/>
          </a:bodyPr>
          <a:lstStyle/>
          <a:p>
            <a:r>
              <a:rPr lang="en"/>
              <a:t>LLMs FOR SCENARIO GENERATION</a:t>
            </a:r>
            <a:endParaRPr/>
          </a:p>
        </p:txBody>
      </p:sp>
      <p:grpSp>
        <p:nvGrpSpPr>
          <p:cNvPr id="390" name="Google Shape;390;p49"/>
          <p:cNvGrpSpPr/>
          <p:nvPr/>
        </p:nvGrpSpPr>
        <p:grpSpPr>
          <a:xfrm>
            <a:off x="2960067" y="2062800"/>
            <a:ext cx="9406800" cy="0"/>
            <a:chOff x="2220050" y="1547100"/>
            <a:chExt cx="7055100" cy="0"/>
          </a:xfrm>
        </p:grpSpPr>
        <p:cxnSp>
          <p:nvCxnSpPr>
            <p:cNvPr id="391" name="Google Shape;391;p49"/>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392" name="Google Shape;392;p49"/>
            <p:cNvCxnSpPr/>
            <p:nvPr/>
          </p:nvCxnSpPr>
          <p:spPr>
            <a:xfrm>
              <a:off x="2684450" y="1547100"/>
              <a:ext cx="6590700" cy="0"/>
            </a:xfrm>
            <a:prstGeom prst="straightConnector1">
              <a:avLst/>
            </a:prstGeom>
            <a:noFill/>
            <a:ln w="9525" cap="flat" cmpd="sng">
              <a:solidFill>
                <a:schemeClr val="dk1"/>
              </a:solidFill>
              <a:prstDash val="solid"/>
              <a:round/>
              <a:headEnd type="none" w="med" len="med"/>
              <a:tailEnd type="none" w="med" len="med"/>
            </a:ln>
          </p:spPr>
        </p:cxnSp>
      </p:grpSp>
      <p:sp>
        <p:nvSpPr>
          <p:cNvPr id="393" name="Google Shape;393;p49"/>
          <p:cNvSpPr txBox="1">
            <a:spLocks noGrp="1"/>
          </p:cNvSpPr>
          <p:nvPr>
            <p:ph type="subTitle" idx="1"/>
          </p:nvPr>
        </p:nvSpPr>
        <p:spPr>
          <a:xfrm>
            <a:off x="9756900" y="6295800"/>
            <a:ext cx="2289200" cy="634400"/>
          </a:xfrm>
          <a:prstGeom prst="rect">
            <a:avLst/>
          </a:prstGeom>
        </p:spPr>
        <p:txBody>
          <a:bodyPr spcFirstLastPara="1" wrap="square" lIns="121900" tIns="121900" rIns="121900" bIns="121900" anchor="t" anchorCtr="0">
            <a:noAutofit/>
          </a:bodyPr>
          <a:lstStyle/>
          <a:p>
            <a:pPr marL="0" indent="0"/>
            <a:r>
              <a:rPr lang="en"/>
              <a:t>Pang Kai Lin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7" name="Rectangle 1">
            <a:extLst>
              <a:ext uri="{FF2B5EF4-FFF2-40B4-BE49-F238E27FC236}">
                <a16:creationId xmlns:a16="http://schemas.microsoft.com/office/drawing/2014/main" id="{AA9BAC57-1A25-F8EF-DBA7-AA4272E7E055}"/>
              </a:ext>
            </a:extLst>
          </p:cNvPr>
          <p:cNvSpPr>
            <a:spLocks noChangeArrowheads="1"/>
          </p:cNvSpPr>
          <p:nvPr/>
        </p:nvSpPr>
        <p:spPr bwMode="auto">
          <a:xfrm>
            <a:off x="3211513" y="2152650"/>
            <a:ext cx="17102690" cy="528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SG"/>
          </a:p>
        </p:txBody>
      </p:sp>
      <p:sp>
        <p:nvSpPr>
          <p:cNvPr id="3" name="TextBox 2">
            <a:extLst>
              <a:ext uri="{FF2B5EF4-FFF2-40B4-BE49-F238E27FC236}">
                <a16:creationId xmlns:a16="http://schemas.microsoft.com/office/drawing/2014/main" id="{DBE1E440-8CAA-51AE-2A2F-8AC62C7E7BD4}"/>
              </a:ext>
            </a:extLst>
          </p:cNvPr>
          <p:cNvSpPr txBox="1"/>
          <p:nvPr/>
        </p:nvSpPr>
        <p:spPr>
          <a:xfrm>
            <a:off x="907774" y="877969"/>
            <a:ext cx="10413678" cy="5509200"/>
          </a:xfrm>
          <a:prstGeom prst="rect">
            <a:avLst/>
          </a:prstGeom>
          <a:noFill/>
        </p:spPr>
        <p:txBody>
          <a:bodyPr wrap="square">
            <a:spAutoFit/>
          </a:bodyPr>
          <a:lstStyle/>
          <a:p>
            <a:pPr marL="0" marR="0">
              <a:spcBef>
                <a:spcPts val="0"/>
              </a:spcBef>
              <a:spcAft>
                <a:spcPts val="800"/>
              </a:spcAft>
            </a:pPr>
            <a:r>
              <a:rPr lang="en-SG" sz="1200" b="1" kern="100" dirty="0">
                <a:effectLst/>
                <a:latin typeface="Poppins" panose="00000500000000000000" pitchFamily="2" charset="0"/>
                <a:ea typeface="DengXian" panose="02010600030101010101" pitchFamily="2" charset="-122"/>
                <a:cs typeface="Poppins" panose="00000500000000000000" pitchFamily="2" charset="0"/>
              </a:rPr>
              <a:t>Surrounding Conditions:</a:t>
            </a:r>
            <a:endParaRPr lang="en-SG" sz="1200"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REDLAND's Air Force is on high alert, with increased air patrols in the area</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REDLAND's ground forces are conducting exercises 30 km north of the target, but are not expected to interfere with the air strike mission</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BLUELAND's intelligence suggests that REDLAND has recently reinforced its air </a:t>
            </a:r>
            <a:r>
              <a:rPr lang="en-SG" sz="1200" kern="100" dirty="0" err="1">
                <a:effectLst/>
                <a:latin typeface="Poppins" panose="00000500000000000000" pitchFamily="2" charset="0"/>
                <a:ea typeface="DengXian" panose="02010600030101010101" pitchFamily="2" charset="-122"/>
                <a:cs typeface="Poppins" panose="00000500000000000000" pitchFamily="2" charset="0"/>
              </a:rPr>
              <a:t>defenses</a:t>
            </a:r>
            <a:r>
              <a:rPr lang="en-SG" sz="1200" kern="100" dirty="0">
                <a:effectLst/>
                <a:latin typeface="Poppins" panose="00000500000000000000" pitchFamily="2" charset="0"/>
                <a:ea typeface="DengXian" panose="02010600030101010101" pitchFamily="2" charset="-122"/>
                <a:cs typeface="Poppins" panose="00000500000000000000" pitchFamily="2" charset="0"/>
              </a:rPr>
              <a:t> in the area, but the extent of the reinforcements is unknown</a:t>
            </a:r>
          </a:p>
          <a:p>
            <a:pPr marL="0" marR="0">
              <a:spcBef>
                <a:spcPts val="0"/>
              </a:spcBef>
              <a:spcAft>
                <a:spcPts val="800"/>
              </a:spcAft>
            </a:pPr>
            <a:r>
              <a:rPr lang="en-SG" sz="1200" b="1" kern="100" dirty="0">
                <a:effectLst/>
                <a:latin typeface="Poppins" panose="00000500000000000000" pitchFamily="2" charset="0"/>
                <a:ea typeface="DengXian" panose="02010600030101010101" pitchFamily="2" charset="-122"/>
                <a:cs typeface="Poppins" panose="00000500000000000000" pitchFamily="2" charset="0"/>
              </a:rPr>
              <a:t>Target(s) Details:</a:t>
            </a:r>
            <a:endParaRPr lang="en-SG" sz="1200"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Primary target: REDLAND's strategic petroleum reserve, a large complex of storage tanks and pumping stations</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Number of targets: 1</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Target size: 1.5 km x 2 km</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Target </a:t>
            </a:r>
            <a:r>
              <a:rPr lang="en-SG" sz="1200" kern="100" dirty="0" err="1">
                <a:effectLst/>
                <a:latin typeface="Poppins" panose="00000500000000000000" pitchFamily="2" charset="0"/>
                <a:ea typeface="DengXian" panose="02010600030101010101" pitchFamily="2" charset="-122"/>
                <a:cs typeface="Poppins" panose="00000500000000000000" pitchFamily="2" charset="0"/>
              </a:rPr>
              <a:t>defenses</a:t>
            </a:r>
            <a:r>
              <a:rPr lang="en-SG" sz="1200" kern="100" dirty="0">
                <a:effectLst/>
                <a:latin typeface="Poppins" panose="00000500000000000000" pitchFamily="2" charset="0"/>
                <a:ea typeface="DengXian" panose="02010600030101010101" pitchFamily="2" charset="-122"/>
                <a:cs typeface="Poppins" panose="00000500000000000000" pitchFamily="2" charset="0"/>
              </a:rPr>
              <a:t>: Unknown, but expected to include AAA guns and SAM systems</a:t>
            </a:r>
          </a:p>
          <a:p>
            <a:pPr marL="0" marR="0">
              <a:spcBef>
                <a:spcPts val="0"/>
              </a:spcBef>
              <a:spcAft>
                <a:spcPts val="800"/>
              </a:spcAft>
            </a:pPr>
            <a:r>
              <a:rPr lang="en-SG" sz="1200" b="1" kern="100" dirty="0">
                <a:effectLst/>
                <a:latin typeface="Poppins" panose="00000500000000000000" pitchFamily="2" charset="0"/>
                <a:ea typeface="DengXian" panose="02010600030101010101" pitchFamily="2" charset="-122"/>
                <a:cs typeface="Poppins" panose="00000500000000000000" pitchFamily="2" charset="0"/>
              </a:rPr>
              <a:t>Rules of Engagement:</a:t>
            </a:r>
            <a:endParaRPr lang="en-SG" sz="1200"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REDLAND's air </a:t>
            </a:r>
            <a:r>
              <a:rPr lang="en-SG" sz="1200" kern="100" dirty="0" err="1">
                <a:effectLst/>
                <a:latin typeface="Poppins" panose="00000500000000000000" pitchFamily="2" charset="0"/>
                <a:ea typeface="DengXian" panose="02010600030101010101" pitchFamily="2" charset="-122"/>
                <a:cs typeface="Poppins" panose="00000500000000000000" pitchFamily="2" charset="0"/>
              </a:rPr>
              <a:t>defense</a:t>
            </a:r>
            <a:r>
              <a:rPr lang="en-SG" sz="1200" kern="100" dirty="0">
                <a:effectLst/>
                <a:latin typeface="Poppins" panose="00000500000000000000" pitchFamily="2" charset="0"/>
                <a:ea typeface="DengXian" panose="02010600030101010101" pitchFamily="2" charset="-122"/>
                <a:cs typeface="Poppins" panose="00000500000000000000" pitchFamily="2" charset="0"/>
              </a:rPr>
              <a:t> units will engage any BLUELAND aircraft that enter their airspace</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REDLAND's fighter aircraft will scramble to intercept BLUELAND aircraft within 10 minutes of detection</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REDLAND's ground forces will respond to any BLUELAND aircraft that penetrate within 5 km of their positions</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REDLAND's radar station will provide early warning and tracking data to REDLAND's air </a:t>
            </a:r>
            <a:r>
              <a:rPr lang="en-SG" sz="1200" kern="100" dirty="0" err="1">
                <a:effectLst/>
                <a:latin typeface="Poppins" panose="00000500000000000000" pitchFamily="2" charset="0"/>
                <a:ea typeface="DengXian" panose="02010600030101010101" pitchFamily="2" charset="-122"/>
                <a:cs typeface="Poppins" panose="00000500000000000000" pitchFamily="2" charset="0"/>
              </a:rPr>
              <a:t>defense</a:t>
            </a:r>
            <a:r>
              <a:rPr lang="en-SG" sz="1200" kern="100" dirty="0">
                <a:effectLst/>
                <a:latin typeface="Poppins" panose="00000500000000000000" pitchFamily="2" charset="0"/>
                <a:ea typeface="DengXian" panose="02010600030101010101" pitchFamily="2" charset="-122"/>
                <a:cs typeface="Poppins" panose="00000500000000000000" pitchFamily="2" charset="0"/>
              </a:rPr>
              <a:t> units</a:t>
            </a:r>
          </a:p>
          <a:p>
            <a:pPr marL="342900" marR="0" lvl="0" indent="-342900">
              <a:spcBef>
                <a:spcPts val="0"/>
              </a:spcBef>
              <a:spcAft>
                <a:spcPts val="800"/>
              </a:spcAft>
              <a:buSzPts val="1000"/>
              <a:buFont typeface="Symbol" panose="05050102010706020507" pitchFamily="18" charset="2"/>
              <a:buChar char=""/>
              <a:tabLst>
                <a:tab pos="457200" algn="l"/>
              </a:tabLst>
            </a:pPr>
            <a:endParaRPr lang="en-SG" sz="1200" u="sng" kern="100" dirty="0">
              <a:solidFill>
                <a:srgbClr val="FF0000"/>
              </a:solidFill>
              <a:latin typeface="Poppins" panose="00000500000000000000" pitchFamily="2" charset="0"/>
              <a:ea typeface="DengXian" panose="02010600030101010101" pitchFamily="2" charset="-122"/>
              <a:cs typeface="Poppins" panose="00000500000000000000" pitchFamily="2" charset="0"/>
            </a:endParaRPr>
          </a:p>
          <a:p>
            <a:pPr marR="0" lvl="0">
              <a:spcBef>
                <a:spcPts val="0"/>
              </a:spcBef>
              <a:spcAft>
                <a:spcPts val="800"/>
              </a:spcAft>
              <a:buSzPts val="1000"/>
              <a:tabLst>
                <a:tab pos="457200" algn="l"/>
              </a:tabLst>
            </a:pPr>
            <a:r>
              <a:rPr lang="en-SG" sz="1200" kern="100" dirty="0">
                <a:solidFill>
                  <a:srgbClr val="FF0000"/>
                </a:solidFill>
                <a:latin typeface="Poppins" panose="00000500000000000000" pitchFamily="2" charset="0"/>
                <a:ea typeface="DengXian" panose="02010600030101010101" pitchFamily="2" charset="-122"/>
                <a:cs typeface="Poppins" panose="00000500000000000000" pitchFamily="2" charset="0"/>
              </a:rPr>
              <a:t>Given the mission background above, generate a map with the disposition of the target(s), REDLAND forces, BLUELAND and REDLAND boundaries, and any other additional positional information. Other information like the REDLAND forces’ capabilities and ammunition should be included in a table for easy reference. </a:t>
            </a:r>
            <a:br>
              <a:rPr lang="en-SG" sz="1200" u="sng" dirty="0">
                <a:effectLst/>
                <a:latin typeface="Poppins" panose="00000500000000000000" pitchFamily="2" charset="0"/>
                <a:ea typeface="DengXian" panose="02010600030101010101" pitchFamily="2" charset="-122"/>
                <a:cs typeface="Poppins" panose="00000500000000000000" pitchFamily="2" charset="0"/>
              </a:rPr>
            </a:br>
            <a:r>
              <a:rPr lang="en-SG" sz="1200" u="none" strike="noStrike" kern="100" dirty="0">
                <a:effectLst/>
                <a:latin typeface="Poppins" panose="00000500000000000000" pitchFamily="2" charset="0"/>
                <a:ea typeface="DengXian" panose="02010600030101010101" pitchFamily="2" charset="-122"/>
                <a:cs typeface="Poppins" panose="00000500000000000000" pitchFamily="2" charset="0"/>
              </a:rPr>
              <a:t> </a:t>
            </a:r>
            <a:endParaRPr lang="en-SG" sz="1200" kern="100" dirty="0">
              <a:effectLst/>
              <a:latin typeface="Poppins" panose="00000500000000000000" pitchFamily="2" charset="0"/>
              <a:ea typeface="DengXian" panose="02010600030101010101" pitchFamily="2" charset="-122"/>
              <a:cs typeface="Poppins" panose="00000500000000000000" pitchFamily="2" charset="0"/>
            </a:endParaRPr>
          </a:p>
        </p:txBody>
      </p:sp>
      <p:sp>
        <p:nvSpPr>
          <p:cNvPr id="5" name="Google Shape;574;p62">
            <a:extLst>
              <a:ext uri="{FF2B5EF4-FFF2-40B4-BE49-F238E27FC236}">
                <a16:creationId xmlns:a16="http://schemas.microsoft.com/office/drawing/2014/main" id="{1F740040-1889-21E1-CCB0-71A3C0765851}"/>
              </a:ext>
            </a:extLst>
          </p:cNvPr>
          <p:cNvSpPr txBox="1">
            <a:spLocks/>
          </p:cNvSpPr>
          <p:nvPr/>
        </p:nvSpPr>
        <p:spPr>
          <a:xfrm>
            <a:off x="870548" y="257580"/>
            <a:ext cx="10272000" cy="7636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SG" kern="0"/>
              <a:t>PROMPT FOR IMAGE GENERATION </a:t>
            </a:r>
            <a:endParaRPr lang="en-SG" kern="0" dirty="0"/>
          </a:p>
        </p:txBody>
      </p:sp>
    </p:spTree>
    <p:extLst>
      <p:ext uri="{BB962C8B-B14F-4D97-AF65-F5344CB8AC3E}">
        <p14:creationId xmlns:p14="http://schemas.microsoft.com/office/powerpoint/2010/main" val="23477030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62"/>
          <p:cNvSpPr txBox="1">
            <a:spLocks noGrp="1"/>
          </p:cNvSpPr>
          <p:nvPr>
            <p:ph type="title"/>
          </p:nvPr>
        </p:nvSpPr>
        <p:spPr>
          <a:xfrm>
            <a:off x="960000" y="491767"/>
            <a:ext cx="10272000" cy="763600"/>
          </a:xfrm>
          <a:prstGeom prst="rect">
            <a:avLst/>
          </a:prstGeom>
        </p:spPr>
        <p:txBody>
          <a:bodyPr spcFirstLastPara="1" wrap="square" lIns="121900" tIns="121900" rIns="121900" bIns="121900" anchor="t" anchorCtr="0">
            <a:noAutofit/>
          </a:bodyPr>
          <a:lstStyle/>
          <a:p>
            <a:r>
              <a:rPr lang="en" dirty="0"/>
              <a:t>IMAGE GENERATION MODEL </a:t>
            </a:r>
            <a:endParaRPr dirty="0"/>
          </a:p>
        </p:txBody>
      </p:sp>
      <p:pic>
        <p:nvPicPr>
          <p:cNvPr id="3" name="Picture 2">
            <a:extLst>
              <a:ext uri="{FF2B5EF4-FFF2-40B4-BE49-F238E27FC236}">
                <a16:creationId xmlns:a16="http://schemas.microsoft.com/office/drawing/2014/main" id="{431A62D7-6BF8-52CB-DE57-BF6DB1B73353}"/>
              </a:ext>
            </a:extLst>
          </p:cNvPr>
          <p:cNvPicPr>
            <a:picLocks noChangeAspect="1"/>
          </p:cNvPicPr>
          <p:nvPr/>
        </p:nvPicPr>
        <p:blipFill>
          <a:blip r:embed="rId3"/>
          <a:stretch>
            <a:fillRect/>
          </a:stretch>
        </p:blipFill>
        <p:spPr>
          <a:xfrm>
            <a:off x="960000" y="1774071"/>
            <a:ext cx="3238176" cy="3846561"/>
          </a:xfrm>
          <a:prstGeom prst="rect">
            <a:avLst/>
          </a:prstGeom>
        </p:spPr>
      </p:pic>
      <p:sp>
        <p:nvSpPr>
          <p:cNvPr id="5" name="Google Shape;519;p58">
            <a:extLst>
              <a:ext uri="{FF2B5EF4-FFF2-40B4-BE49-F238E27FC236}">
                <a16:creationId xmlns:a16="http://schemas.microsoft.com/office/drawing/2014/main" id="{4FBD3161-42A7-2A66-5C36-86704C0EB929}"/>
              </a:ext>
            </a:extLst>
          </p:cNvPr>
          <p:cNvSpPr txBox="1">
            <a:spLocks noGrp="1"/>
          </p:cNvSpPr>
          <p:nvPr>
            <p:ph type="title" idx="2"/>
          </p:nvPr>
        </p:nvSpPr>
        <p:spPr>
          <a:xfrm>
            <a:off x="1619815" y="1240071"/>
            <a:ext cx="3461159" cy="648800"/>
          </a:xfrm>
          <a:prstGeom prst="rect">
            <a:avLst/>
          </a:prstGeom>
        </p:spPr>
        <p:txBody>
          <a:bodyPr spcFirstLastPara="1" wrap="square" lIns="121900" tIns="121900" rIns="121900" bIns="121900" anchor="b" anchorCtr="0">
            <a:noAutofit/>
          </a:bodyPr>
          <a:lstStyle/>
          <a:p>
            <a:r>
              <a:rPr lang="en-SG" sz="1600" u="sng" dirty="0">
                <a:solidFill>
                  <a:schemeClr val="bg2"/>
                </a:solidFill>
              </a:rPr>
              <a:t>DALL-E mini</a:t>
            </a:r>
            <a:endParaRPr sz="1600" b="0" u="sng" dirty="0">
              <a:solidFill>
                <a:schemeClr val="bg2"/>
              </a:solidFill>
            </a:endParaRPr>
          </a:p>
        </p:txBody>
      </p:sp>
      <p:pic>
        <p:nvPicPr>
          <p:cNvPr id="7" name="Picture 6">
            <a:extLst>
              <a:ext uri="{FF2B5EF4-FFF2-40B4-BE49-F238E27FC236}">
                <a16:creationId xmlns:a16="http://schemas.microsoft.com/office/drawing/2014/main" id="{48A55868-703E-1701-ECD3-A9E2B456729D}"/>
              </a:ext>
            </a:extLst>
          </p:cNvPr>
          <p:cNvPicPr>
            <a:picLocks noChangeAspect="1"/>
          </p:cNvPicPr>
          <p:nvPr/>
        </p:nvPicPr>
        <p:blipFill>
          <a:blip r:embed="rId4"/>
          <a:stretch>
            <a:fillRect/>
          </a:stretch>
        </p:blipFill>
        <p:spPr>
          <a:xfrm>
            <a:off x="4608925" y="1988375"/>
            <a:ext cx="3238177" cy="3938546"/>
          </a:xfrm>
          <a:prstGeom prst="rect">
            <a:avLst/>
          </a:prstGeom>
        </p:spPr>
      </p:pic>
      <p:sp>
        <p:nvSpPr>
          <p:cNvPr id="8" name="Google Shape;519;p58">
            <a:extLst>
              <a:ext uri="{FF2B5EF4-FFF2-40B4-BE49-F238E27FC236}">
                <a16:creationId xmlns:a16="http://schemas.microsoft.com/office/drawing/2014/main" id="{AD13046F-09D2-0546-8C7C-CF73911E3152}"/>
              </a:ext>
            </a:extLst>
          </p:cNvPr>
          <p:cNvSpPr txBox="1">
            <a:spLocks/>
          </p:cNvSpPr>
          <p:nvPr/>
        </p:nvSpPr>
        <p:spPr>
          <a:xfrm>
            <a:off x="4198176" y="1354871"/>
            <a:ext cx="4059677" cy="648800"/>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4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9pPr>
          </a:lstStyle>
          <a:p>
            <a:r>
              <a:rPr lang="en-SG" sz="1600" u="sng" kern="0" dirty="0">
                <a:solidFill>
                  <a:schemeClr val="bg2"/>
                </a:solidFill>
              </a:rPr>
              <a:t>Stable-Diffusion-Protogen-x3.4</a:t>
            </a:r>
            <a:endParaRPr lang="en-SG" sz="1600" b="0" u="sng" kern="0" dirty="0">
              <a:solidFill>
                <a:schemeClr val="bg2"/>
              </a:solidFill>
            </a:endParaRPr>
          </a:p>
        </p:txBody>
      </p:sp>
      <p:pic>
        <p:nvPicPr>
          <p:cNvPr id="10" name="Picture 9" descr="An aerial view of a green landscape&#10;&#10;Description automatically generated">
            <a:extLst>
              <a:ext uri="{FF2B5EF4-FFF2-40B4-BE49-F238E27FC236}">
                <a16:creationId xmlns:a16="http://schemas.microsoft.com/office/drawing/2014/main" id="{C14E968C-973C-CA2F-76FA-0CCCF9C974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57853" y="2103175"/>
            <a:ext cx="3230225" cy="3230225"/>
          </a:xfrm>
          <a:prstGeom prst="rect">
            <a:avLst/>
          </a:prstGeom>
        </p:spPr>
      </p:pic>
      <p:sp>
        <p:nvSpPr>
          <p:cNvPr id="11" name="Google Shape;519;p58">
            <a:extLst>
              <a:ext uri="{FF2B5EF4-FFF2-40B4-BE49-F238E27FC236}">
                <a16:creationId xmlns:a16="http://schemas.microsoft.com/office/drawing/2014/main" id="{7715A10B-42D6-C775-AB84-1714218C8F65}"/>
              </a:ext>
            </a:extLst>
          </p:cNvPr>
          <p:cNvSpPr txBox="1">
            <a:spLocks/>
          </p:cNvSpPr>
          <p:nvPr/>
        </p:nvSpPr>
        <p:spPr>
          <a:xfrm>
            <a:off x="8094670" y="1449671"/>
            <a:ext cx="4059677" cy="648800"/>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4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9pPr>
          </a:lstStyle>
          <a:p>
            <a:r>
              <a:rPr lang="en-SG" sz="1600" u="sng" kern="0" dirty="0" err="1">
                <a:solidFill>
                  <a:schemeClr val="bg2"/>
                </a:solidFill>
              </a:rPr>
              <a:t>CompVis</a:t>
            </a:r>
            <a:r>
              <a:rPr lang="en-SG" sz="1600" u="sng" kern="0" dirty="0">
                <a:solidFill>
                  <a:schemeClr val="bg2"/>
                </a:solidFill>
              </a:rPr>
              <a:t>/stable-diffusion-v1-4</a:t>
            </a:r>
          </a:p>
        </p:txBody>
      </p:sp>
    </p:spTree>
    <p:extLst>
      <p:ext uri="{BB962C8B-B14F-4D97-AF65-F5344CB8AC3E}">
        <p14:creationId xmlns:p14="http://schemas.microsoft.com/office/powerpoint/2010/main" val="8347847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62"/>
          <p:cNvSpPr txBox="1">
            <a:spLocks noGrp="1"/>
          </p:cNvSpPr>
          <p:nvPr>
            <p:ph type="title"/>
          </p:nvPr>
        </p:nvSpPr>
        <p:spPr>
          <a:xfrm>
            <a:off x="960000" y="491767"/>
            <a:ext cx="10272000" cy="763600"/>
          </a:xfrm>
          <a:prstGeom prst="rect">
            <a:avLst/>
          </a:prstGeom>
        </p:spPr>
        <p:txBody>
          <a:bodyPr spcFirstLastPara="1" wrap="square" lIns="121900" tIns="121900" rIns="121900" bIns="121900" anchor="t" anchorCtr="0">
            <a:noAutofit/>
          </a:bodyPr>
          <a:lstStyle/>
          <a:p>
            <a:r>
              <a:rPr lang="en" dirty="0"/>
              <a:t>IMAGE GENERATION MODEL </a:t>
            </a:r>
            <a:endParaRPr dirty="0"/>
          </a:p>
        </p:txBody>
      </p:sp>
      <p:sp>
        <p:nvSpPr>
          <p:cNvPr id="5" name="Google Shape;519;p58">
            <a:extLst>
              <a:ext uri="{FF2B5EF4-FFF2-40B4-BE49-F238E27FC236}">
                <a16:creationId xmlns:a16="http://schemas.microsoft.com/office/drawing/2014/main" id="{4FBD3161-42A7-2A66-5C36-86704C0EB929}"/>
              </a:ext>
            </a:extLst>
          </p:cNvPr>
          <p:cNvSpPr txBox="1">
            <a:spLocks noGrp="1"/>
          </p:cNvSpPr>
          <p:nvPr>
            <p:ph type="title" idx="2"/>
          </p:nvPr>
        </p:nvSpPr>
        <p:spPr>
          <a:xfrm>
            <a:off x="1512811" y="1289823"/>
            <a:ext cx="3461159" cy="648800"/>
          </a:xfrm>
          <a:prstGeom prst="rect">
            <a:avLst/>
          </a:prstGeom>
        </p:spPr>
        <p:txBody>
          <a:bodyPr spcFirstLastPara="1" wrap="square" lIns="121900" tIns="121900" rIns="121900" bIns="121900" anchor="b" anchorCtr="0">
            <a:noAutofit/>
          </a:bodyPr>
          <a:lstStyle/>
          <a:p>
            <a:r>
              <a:rPr lang="en-SG" sz="1600" u="sng" dirty="0">
                <a:solidFill>
                  <a:schemeClr val="bg2"/>
                </a:solidFill>
              </a:rPr>
              <a:t>DALL-E 3 XL v2</a:t>
            </a:r>
            <a:endParaRPr sz="1600" b="0" u="sng" dirty="0">
              <a:solidFill>
                <a:schemeClr val="bg2"/>
              </a:solidFill>
            </a:endParaRPr>
          </a:p>
        </p:txBody>
      </p:sp>
      <p:pic>
        <p:nvPicPr>
          <p:cNvPr id="4" name="Picture 3">
            <a:extLst>
              <a:ext uri="{FF2B5EF4-FFF2-40B4-BE49-F238E27FC236}">
                <a16:creationId xmlns:a16="http://schemas.microsoft.com/office/drawing/2014/main" id="{566E59F2-0489-529D-0FC3-AC0A5856432F}"/>
              </a:ext>
            </a:extLst>
          </p:cNvPr>
          <p:cNvPicPr>
            <a:picLocks noChangeAspect="1"/>
          </p:cNvPicPr>
          <p:nvPr/>
        </p:nvPicPr>
        <p:blipFill>
          <a:blip r:embed="rId3"/>
          <a:stretch>
            <a:fillRect/>
          </a:stretch>
        </p:blipFill>
        <p:spPr>
          <a:xfrm>
            <a:off x="947465" y="2066330"/>
            <a:ext cx="3169119" cy="3551599"/>
          </a:xfrm>
          <a:prstGeom prst="rect">
            <a:avLst/>
          </a:prstGeom>
        </p:spPr>
      </p:pic>
      <p:sp>
        <p:nvSpPr>
          <p:cNvPr id="13" name="TextBox 12">
            <a:extLst>
              <a:ext uri="{FF2B5EF4-FFF2-40B4-BE49-F238E27FC236}">
                <a16:creationId xmlns:a16="http://schemas.microsoft.com/office/drawing/2014/main" id="{92B5A237-6BE4-7D0E-10F9-ECF0CF2FA72B}"/>
              </a:ext>
            </a:extLst>
          </p:cNvPr>
          <p:cNvSpPr txBox="1"/>
          <p:nvPr/>
        </p:nvSpPr>
        <p:spPr>
          <a:xfrm>
            <a:off x="4617607" y="1833200"/>
            <a:ext cx="6177064" cy="338554"/>
          </a:xfrm>
          <a:prstGeom prst="rect">
            <a:avLst/>
          </a:prstGeom>
          <a:noFill/>
        </p:spPr>
        <p:txBody>
          <a:bodyPr wrap="square">
            <a:spAutoFit/>
          </a:bodyPr>
          <a:lstStyle/>
          <a:p>
            <a:r>
              <a:rPr lang="en-SG" sz="1600" b="1" u="sng" dirty="0" err="1">
                <a:solidFill>
                  <a:schemeClr val="bg2"/>
                </a:solidFill>
                <a:latin typeface="Poppins" panose="00000500000000000000" pitchFamily="2" charset="0"/>
                <a:cs typeface="Poppins" panose="00000500000000000000" pitchFamily="2" charset="0"/>
              </a:rPr>
              <a:t>Kvikontent</a:t>
            </a:r>
            <a:r>
              <a:rPr lang="en-SG" sz="1600" b="1" u="sng" dirty="0">
                <a:solidFill>
                  <a:schemeClr val="bg2"/>
                </a:solidFill>
                <a:latin typeface="Poppins" panose="00000500000000000000" pitchFamily="2" charset="0"/>
                <a:cs typeface="Poppins" panose="00000500000000000000" pitchFamily="2" charset="0"/>
              </a:rPr>
              <a:t>/midjourney-v6</a:t>
            </a:r>
          </a:p>
        </p:txBody>
      </p:sp>
      <p:pic>
        <p:nvPicPr>
          <p:cNvPr id="15" name="Picture 14">
            <a:extLst>
              <a:ext uri="{FF2B5EF4-FFF2-40B4-BE49-F238E27FC236}">
                <a16:creationId xmlns:a16="http://schemas.microsoft.com/office/drawing/2014/main" id="{A96CFD76-C22F-3FCB-59F8-9004C5FE4452}"/>
              </a:ext>
            </a:extLst>
          </p:cNvPr>
          <p:cNvPicPr>
            <a:picLocks noChangeAspect="1"/>
          </p:cNvPicPr>
          <p:nvPr/>
        </p:nvPicPr>
        <p:blipFill>
          <a:blip r:embed="rId4"/>
          <a:stretch>
            <a:fillRect/>
          </a:stretch>
        </p:blipFill>
        <p:spPr>
          <a:xfrm>
            <a:off x="4588315" y="2326536"/>
            <a:ext cx="3213268" cy="3241641"/>
          </a:xfrm>
          <a:prstGeom prst="rect">
            <a:avLst/>
          </a:prstGeom>
        </p:spPr>
      </p:pic>
      <p:sp>
        <p:nvSpPr>
          <p:cNvPr id="23" name="TextBox 22">
            <a:extLst>
              <a:ext uri="{FF2B5EF4-FFF2-40B4-BE49-F238E27FC236}">
                <a16:creationId xmlns:a16="http://schemas.microsoft.com/office/drawing/2014/main" id="{204578CF-A2A5-1413-5B16-9346DDA27312}"/>
              </a:ext>
            </a:extLst>
          </p:cNvPr>
          <p:cNvSpPr txBox="1"/>
          <p:nvPr/>
        </p:nvSpPr>
        <p:spPr>
          <a:xfrm>
            <a:off x="8253919" y="1321835"/>
            <a:ext cx="7368702" cy="584775"/>
          </a:xfrm>
          <a:prstGeom prst="rect">
            <a:avLst/>
          </a:prstGeom>
          <a:noFill/>
        </p:spPr>
        <p:txBody>
          <a:bodyPr wrap="square">
            <a:spAutoFit/>
          </a:bodyPr>
          <a:lstStyle/>
          <a:p>
            <a:endParaRPr lang="en-SG" sz="1600" b="1" u="sng" dirty="0">
              <a:solidFill>
                <a:schemeClr val="bg2"/>
              </a:solidFill>
              <a:latin typeface="Poppins" panose="00000500000000000000" pitchFamily="2" charset="0"/>
              <a:cs typeface="Poppins" panose="00000500000000000000" pitchFamily="2" charset="0"/>
            </a:endParaRPr>
          </a:p>
          <a:p>
            <a:r>
              <a:rPr lang="en-SG" sz="1600" b="1" u="sng" dirty="0" err="1">
                <a:solidFill>
                  <a:schemeClr val="bg2"/>
                </a:solidFill>
                <a:latin typeface="Poppins" panose="00000500000000000000" pitchFamily="2" charset="0"/>
                <a:cs typeface="Poppins" panose="00000500000000000000" pitchFamily="2" charset="0"/>
              </a:rPr>
              <a:t>runwayml</a:t>
            </a:r>
            <a:r>
              <a:rPr lang="en-SG" sz="1600" b="1" u="sng" dirty="0">
                <a:solidFill>
                  <a:schemeClr val="bg2"/>
                </a:solidFill>
                <a:latin typeface="Poppins" panose="00000500000000000000" pitchFamily="2" charset="0"/>
                <a:cs typeface="Poppins" panose="00000500000000000000" pitchFamily="2" charset="0"/>
              </a:rPr>
              <a:t>/stable-diffusion-v1-5</a:t>
            </a:r>
          </a:p>
        </p:txBody>
      </p:sp>
      <p:pic>
        <p:nvPicPr>
          <p:cNvPr id="26" name="Picture 25">
            <a:extLst>
              <a:ext uri="{FF2B5EF4-FFF2-40B4-BE49-F238E27FC236}">
                <a16:creationId xmlns:a16="http://schemas.microsoft.com/office/drawing/2014/main" id="{4FA75D01-D5D9-1C9B-37EE-1AB378957827}"/>
              </a:ext>
            </a:extLst>
          </p:cNvPr>
          <p:cNvPicPr>
            <a:picLocks noChangeAspect="1"/>
          </p:cNvPicPr>
          <p:nvPr/>
        </p:nvPicPr>
        <p:blipFill>
          <a:blip r:embed="rId5"/>
          <a:stretch>
            <a:fillRect/>
          </a:stretch>
        </p:blipFill>
        <p:spPr>
          <a:xfrm>
            <a:off x="8467977" y="2002477"/>
            <a:ext cx="3213268" cy="3255181"/>
          </a:xfrm>
          <a:prstGeom prst="rect">
            <a:avLst/>
          </a:prstGeom>
        </p:spPr>
      </p:pic>
    </p:spTree>
    <p:extLst>
      <p:ext uri="{BB962C8B-B14F-4D97-AF65-F5344CB8AC3E}">
        <p14:creationId xmlns:p14="http://schemas.microsoft.com/office/powerpoint/2010/main" val="4172361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62"/>
          <p:cNvSpPr txBox="1">
            <a:spLocks noGrp="1"/>
          </p:cNvSpPr>
          <p:nvPr>
            <p:ph type="title"/>
          </p:nvPr>
        </p:nvSpPr>
        <p:spPr>
          <a:xfrm>
            <a:off x="960000" y="491767"/>
            <a:ext cx="10272000" cy="763600"/>
          </a:xfrm>
          <a:prstGeom prst="rect">
            <a:avLst/>
          </a:prstGeom>
        </p:spPr>
        <p:txBody>
          <a:bodyPr spcFirstLastPara="1" wrap="square" lIns="121900" tIns="121900" rIns="121900" bIns="121900" anchor="t" anchorCtr="0">
            <a:noAutofit/>
          </a:bodyPr>
          <a:lstStyle/>
          <a:p>
            <a:r>
              <a:rPr lang="en" dirty="0"/>
              <a:t>OTHER POSSIBLE SOLUTIONS</a:t>
            </a:r>
            <a:endParaRPr dirty="0"/>
          </a:p>
        </p:txBody>
      </p:sp>
      <p:sp>
        <p:nvSpPr>
          <p:cNvPr id="10" name="Google Shape;521;p58">
            <a:extLst>
              <a:ext uri="{FF2B5EF4-FFF2-40B4-BE49-F238E27FC236}">
                <a16:creationId xmlns:a16="http://schemas.microsoft.com/office/drawing/2014/main" id="{F018CA32-0F89-C315-F5F2-68567895FBD8}"/>
              </a:ext>
            </a:extLst>
          </p:cNvPr>
          <p:cNvSpPr txBox="1">
            <a:spLocks/>
          </p:cNvSpPr>
          <p:nvPr/>
        </p:nvSpPr>
        <p:spPr>
          <a:xfrm>
            <a:off x="1088757" y="1060930"/>
            <a:ext cx="9699217" cy="7636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1pPr>
            <a:lvl2pPr marL="914400" marR="0" lvl="1"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2pPr>
            <a:lvl3pPr marL="1371600" marR="0" lvl="2"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3pPr>
            <a:lvl4pPr marL="1828800" marR="0" lvl="3"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4pPr>
            <a:lvl5pPr marL="2286000" marR="0" lvl="4"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5pPr>
            <a:lvl6pPr marL="2743200" marR="0" lvl="5"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6pPr>
            <a:lvl7pPr marL="3200400" marR="0" lvl="6"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7pPr>
            <a:lvl8pPr marL="3657600" marR="0" lvl="7"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8pPr>
            <a:lvl9pPr marL="4114800" marR="0" lvl="8" indent="-304800" algn="l" rtl="0">
              <a:lnSpc>
                <a:spcPct val="100000"/>
              </a:lnSpc>
              <a:spcBef>
                <a:spcPts val="1600"/>
              </a:spcBef>
              <a:spcAft>
                <a:spcPts val="160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9pPr>
          </a:lstStyle>
          <a:p>
            <a:pPr marL="342900" indent="-342900" algn="just">
              <a:spcAft>
                <a:spcPts val="2133"/>
              </a:spcAft>
              <a:buClr>
                <a:schemeClr val="dk2"/>
              </a:buClr>
              <a:buSzPts val="1100"/>
              <a:buFont typeface="+mj-lt"/>
              <a:buAutoNum type="arabicPeriod"/>
            </a:pPr>
            <a:r>
              <a:rPr lang="en-US" sz="1600" kern="0" dirty="0"/>
              <a:t>Instead of creating a new map from scratch, use real-world coordinates and plot the map on a real-life map </a:t>
            </a:r>
          </a:p>
          <a:p>
            <a:pPr marL="342900" indent="-342900" algn="just">
              <a:spcAft>
                <a:spcPts val="2133"/>
              </a:spcAft>
              <a:buClr>
                <a:schemeClr val="dk2"/>
              </a:buClr>
              <a:buSzPts val="1100"/>
              <a:buFont typeface="+mj-lt"/>
              <a:buAutoNum type="arabicPeriod"/>
            </a:pPr>
            <a:r>
              <a:rPr lang="en-US" sz="1600" kern="0" dirty="0"/>
              <a:t>Using the mission background, use a script to extract key parameters like target distance, BLUELAND REDLAND borders, </a:t>
            </a:r>
            <a:r>
              <a:rPr lang="en-US" sz="1600" kern="0" dirty="0" err="1"/>
              <a:t>etc</a:t>
            </a:r>
            <a:r>
              <a:rPr lang="en-US" sz="1600" kern="0" dirty="0"/>
              <a:t>, then input these key parameters into a map plotting software (</a:t>
            </a:r>
            <a:r>
              <a:rPr lang="en-US" sz="1600" kern="0" dirty="0" err="1"/>
              <a:t>eg</a:t>
            </a:r>
            <a:r>
              <a:rPr lang="en-US" sz="1600" kern="0" dirty="0"/>
              <a:t>: </a:t>
            </a:r>
            <a:r>
              <a:rPr lang="en-US" sz="1600" kern="0" dirty="0">
                <a:hlinkClick r:id="rId3"/>
              </a:rPr>
              <a:t>https://mgrs-mapper.com/</a:t>
            </a:r>
            <a:r>
              <a:rPr lang="en-US" sz="1600" kern="0" dirty="0"/>
              <a:t>) to generate the map. </a:t>
            </a:r>
          </a:p>
          <a:p>
            <a:pPr marL="342900" indent="-342900" algn="just">
              <a:spcAft>
                <a:spcPts val="2133"/>
              </a:spcAft>
              <a:buClr>
                <a:schemeClr val="dk2"/>
              </a:buClr>
              <a:buSzPts val="1100"/>
              <a:buFont typeface="+mj-lt"/>
              <a:buAutoNum type="arabicPeriod"/>
            </a:pPr>
            <a:r>
              <a:rPr lang="en-US" sz="1600" kern="0" dirty="0"/>
              <a:t>Prompt engineering </a:t>
            </a:r>
          </a:p>
          <a:p>
            <a:pPr marL="342900" indent="-342900" algn="just">
              <a:spcAft>
                <a:spcPts val="2133"/>
              </a:spcAft>
              <a:buClr>
                <a:schemeClr val="dk2"/>
              </a:buClr>
              <a:buSzPts val="1100"/>
              <a:buFont typeface="+mj-lt"/>
              <a:buAutoNum type="arabicPeriod"/>
            </a:pPr>
            <a:endParaRPr lang="en-US" sz="1600" kern="0" dirty="0">
              <a:solidFill>
                <a:srgbClr val="FF0000"/>
              </a:solidFill>
            </a:endParaRPr>
          </a:p>
          <a:p>
            <a:pPr marL="0" indent="0" algn="just">
              <a:spcAft>
                <a:spcPts val="2133"/>
              </a:spcAft>
              <a:buClr>
                <a:schemeClr val="dk2"/>
              </a:buClr>
              <a:buSzPts val="1100"/>
              <a:buNone/>
            </a:pPr>
            <a:r>
              <a:rPr lang="en-US" sz="1600" kern="0" dirty="0">
                <a:solidFill>
                  <a:srgbClr val="FF0000"/>
                </a:solidFill>
              </a:rPr>
              <a:t>I will be keeping this model in view and will work on the two LLMs first. </a:t>
            </a:r>
          </a:p>
        </p:txBody>
      </p:sp>
    </p:spTree>
    <p:extLst>
      <p:ext uri="{BB962C8B-B14F-4D97-AF65-F5344CB8AC3E}">
        <p14:creationId xmlns:p14="http://schemas.microsoft.com/office/powerpoint/2010/main" val="1075586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51"/>
          <p:cNvSpPr txBox="1">
            <a:spLocks noGrp="1"/>
          </p:cNvSpPr>
          <p:nvPr>
            <p:ph type="title"/>
          </p:nvPr>
        </p:nvSpPr>
        <p:spPr>
          <a:xfrm>
            <a:off x="1611161" y="3570350"/>
            <a:ext cx="5577580" cy="1122400"/>
          </a:xfrm>
          <a:prstGeom prst="rect">
            <a:avLst/>
          </a:prstGeom>
        </p:spPr>
        <p:txBody>
          <a:bodyPr spcFirstLastPara="1" wrap="square" lIns="121900" tIns="121900" rIns="121900" bIns="121900" anchor="t" anchorCtr="0">
            <a:noAutofit/>
          </a:bodyPr>
          <a:lstStyle/>
          <a:p>
            <a:r>
              <a:rPr lang="en" sz="4400" dirty="0"/>
              <a:t>Prompt Engineering </a:t>
            </a:r>
            <a:endParaRPr sz="4400" dirty="0"/>
          </a:p>
        </p:txBody>
      </p:sp>
      <p:sp>
        <p:nvSpPr>
          <p:cNvPr id="412" name="Google Shape;412;p51"/>
          <p:cNvSpPr txBox="1">
            <a:spLocks noGrp="1"/>
          </p:cNvSpPr>
          <p:nvPr>
            <p:ph type="title" idx="2"/>
          </p:nvPr>
        </p:nvSpPr>
        <p:spPr>
          <a:xfrm>
            <a:off x="1611161" y="2135376"/>
            <a:ext cx="1718400" cy="1122400"/>
          </a:xfrm>
          <a:prstGeom prst="rect">
            <a:avLst/>
          </a:prstGeom>
        </p:spPr>
        <p:txBody>
          <a:bodyPr spcFirstLastPara="1" wrap="square" lIns="121900" tIns="121900" rIns="121900" bIns="121900" anchor="b" anchorCtr="0">
            <a:noAutofit/>
          </a:bodyPr>
          <a:lstStyle/>
          <a:p>
            <a:r>
              <a:rPr lang="en" dirty="0"/>
              <a:t>03</a:t>
            </a:r>
            <a:endParaRPr dirty="0"/>
          </a:p>
        </p:txBody>
      </p:sp>
      <p:grpSp>
        <p:nvGrpSpPr>
          <p:cNvPr id="413" name="Google Shape;413;p51"/>
          <p:cNvGrpSpPr/>
          <p:nvPr/>
        </p:nvGrpSpPr>
        <p:grpSpPr>
          <a:xfrm flipH="1">
            <a:off x="-124833" y="3361967"/>
            <a:ext cx="6658000" cy="0"/>
            <a:chOff x="2220050" y="1547100"/>
            <a:chExt cx="4993500" cy="0"/>
          </a:xfrm>
        </p:grpSpPr>
        <p:cxnSp>
          <p:nvCxnSpPr>
            <p:cNvPr id="414" name="Google Shape;414;p51"/>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415" name="Google Shape;415;p51"/>
            <p:cNvCxnSpPr/>
            <p:nvPr/>
          </p:nvCxnSpPr>
          <p:spPr>
            <a:xfrm>
              <a:off x="2684450" y="1547100"/>
              <a:ext cx="4529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727560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62"/>
          <p:cNvSpPr txBox="1">
            <a:spLocks noGrp="1"/>
          </p:cNvSpPr>
          <p:nvPr>
            <p:ph type="title"/>
          </p:nvPr>
        </p:nvSpPr>
        <p:spPr>
          <a:xfrm>
            <a:off x="960000" y="491767"/>
            <a:ext cx="10272000" cy="763600"/>
          </a:xfrm>
          <a:prstGeom prst="rect">
            <a:avLst/>
          </a:prstGeom>
        </p:spPr>
        <p:txBody>
          <a:bodyPr spcFirstLastPara="1" wrap="square" lIns="121900" tIns="121900" rIns="121900" bIns="121900" anchor="t" anchorCtr="0">
            <a:noAutofit/>
          </a:bodyPr>
          <a:lstStyle/>
          <a:p>
            <a:r>
              <a:rPr lang="en" dirty="0"/>
              <a:t>REFINED PROMPT </a:t>
            </a:r>
            <a:endParaRPr dirty="0"/>
          </a:p>
        </p:txBody>
      </p:sp>
      <p:sp>
        <p:nvSpPr>
          <p:cNvPr id="3" name="TextBox 2">
            <a:extLst>
              <a:ext uri="{FF2B5EF4-FFF2-40B4-BE49-F238E27FC236}">
                <a16:creationId xmlns:a16="http://schemas.microsoft.com/office/drawing/2014/main" id="{F3F043B6-F9F8-052B-F28D-E812D331A1FF}"/>
              </a:ext>
            </a:extLst>
          </p:cNvPr>
          <p:cNvSpPr txBox="1"/>
          <p:nvPr/>
        </p:nvSpPr>
        <p:spPr>
          <a:xfrm>
            <a:off x="1084634" y="1177633"/>
            <a:ext cx="9897893" cy="1875000"/>
          </a:xfrm>
          <a:prstGeom prst="rect">
            <a:avLst/>
          </a:prstGeom>
          <a:noFill/>
        </p:spPr>
        <p:txBody>
          <a:bodyPr wrap="square">
            <a:spAutoFit/>
          </a:bodyPr>
          <a:lstStyle/>
          <a:p>
            <a:pPr marL="0" marR="0" algn="just">
              <a:lnSpc>
                <a:spcPct val="115000"/>
              </a:lnSpc>
              <a:spcBef>
                <a:spcPts val="0"/>
              </a:spcBef>
              <a:spcAft>
                <a:spcPts val="800"/>
              </a:spcAft>
            </a:pPr>
            <a:r>
              <a:rPr lang="en-US" sz="1400" kern="100" dirty="0">
                <a:effectLst/>
                <a:latin typeface="Poppins" panose="00000500000000000000" pitchFamily="2" charset="0"/>
                <a:ea typeface="DengXian" panose="02010600030101010101" pitchFamily="2" charset="-122"/>
                <a:cs typeface="Poppins" panose="00000500000000000000" pitchFamily="2" charset="0"/>
              </a:rPr>
              <a:t>Based </a:t>
            </a:r>
            <a:r>
              <a:rPr lang="en-US" sz="1400" kern="100" dirty="0">
                <a:latin typeface="Poppins" panose="00000500000000000000" pitchFamily="2" charset="0"/>
                <a:ea typeface="DengXian" panose="02010600030101010101" pitchFamily="2" charset="-122"/>
                <a:cs typeface="Poppins" panose="00000500000000000000" pitchFamily="2" charset="0"/>
              </a:rPr>
              <a:t>on your most recent inputs, I have also refined the prompt for LLM 1. The changes are underlined in the next slide. </a:t>
            </a:r>
          </a:p>
          <a:p>
            <a:pPr marL="0" marR="0" algn="just">
              <a:lnSpc>
                <a:spcPct val="115000"/>
              </a:lnSpc>
              <a:spcBef>
                <a:spcPts val="0"/>
              </a:spcBef>
              <a:spcAft>
                <a:spcPts val="800"/>
              </a:spcAft>
            </a:pPr>
            <a:endParaRPr lang="en-US" sz="1400" kern="100" dirty="0">
              <a:effectLst/>
              <a:latin typeface="Poppins" panose="00000500000000000000" pitchFamily="2" charset="0"/>
              <a:ea typeface="DengXian" panose="02010600030101010101" pitchFamily="2" charset="-122"/>
              <a:cs typeface="Poppins" panose="00000500000000000000" pitchFamily="2" charset="0"/>
            </a:endParaRPr>
          </a:p>
          <a:p>
            <a:pPr marL="0" marR="0" algn="just">
              <a:lnSpc>
                <a:spcPct val="115000"/>
              </a:lnSpc>
              <a:spcBef>
                <a:spcPts val="0"/>
              </a:spcBef>
              <a:spcAft>
                <a:spcPts val="800"/>
              </a:spcAft>
            </a:pPr>
            <a:r>
              <a:rPr lang="en-US" sz="1400" kern="100" dirty="0">
                <a:latin typeface="Poppins" panose="00000500000000000000" pitchFamily="2" charset="0"/>
                <a:ea typeface="DengXian" panose="02010600030101010101" pitchFamily="2" charset="-122"/>
                <a:cs typeface="Poppins" panose="00000500000000000000" pitchFamily="2" charset="0"/>
              </a:rPr>
              <a:t>I am currently working on training the reward model for LLM 1 and LLM 1 itself and will keep you updated on the results! </a:t>
            </a:r>
            <a:r>
              <a:rPr lang="en-US" sz="1400" kern="100" dirty="0">
                <a:latin typeface="Poppins" panose="00000500000000000000" pitchFamily="2" charset="0"/>
                <a:ea typeface="DengXian" panose="02010600030101010101" pitchFamily="2" charset="-122"/>
                <a:cs typeface="Poppins" panose="00000500000000000000" pitchFamily="2" charset="0"/>
                <a:sym typeface="Wingdings" panose="05000000000000000000" pitchFamily="2" charset="2"/>
              </a:rPr>
              <a:t> </a:t>
            </a:r>
          </a:p>
          <a:p>
            <a:pPr marL="0" marR="0" algn="just">
              <a:lnSpc>
                <a:spcPct val="115000"/>
              </a:lnSpc>
              <a:spcBef>
                <a:spcPts val="0"/>
              </a:spcBef>
              <a:spcAft>
                <a:spcPts val="800"/>
              </a:spcAft>
            </a:pPr>
            <a:endParaRPr lang="en-US" sz="1400" kern="100" dirty="0">
              <a:effectLst/>
              <a:latin typeface="Poppins" panose="00000500000000000000" pitchFamily="2" charset="0"/>
              <a:ea typeface="DengXian" panose="02010600030101010101" pitchFamily="2" charset="-122"/>
              <a:cs typeface="Poppins" panose="00000500000000000000" pitchFamily="2" charset="0"/>
              <a:sym typeface="Wingdings" panose="05000000000000000000" pitchFamily="2" charset="2"/>
            </a:endParaRPr>
          </a:p>
        </p:txBody>
      </p:sp>
    </p:spTree>
    <p:extLst>
      <p:ext uri="{BB962C8B-B14F-4D97-AF65-F5344CB8AC3E}">
        <p14:creationId xmlns:p14="http://schemas.microsoft.com/office/powerpoint/2010/main" val="9206567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62"/>
          <p:cNvSpPr txBox="1">
            <a:spLocks noGrp="1"/>
          </p:cNvSpPr>
          <p:nvPr>
            <p:ph type="title"/>
          </p:nvPr>
        </p:nvSpPr>
        <p:spPr>
          <a:xfrm>
            <a:off x="960000" y="491767"/>
            <a:ext cx="10272000" cy="763600"/>
          </a:xfrm>
          <a:prstGeom prst="rect">
            <a:avLst/>
          </a:prstGeom>
        </p:spPr>
        <p:txBody>
          <a:bodyPr spcFirstLastPara="1" wrap="square" lIns="121900" tIns="121900" rIns="121900" bIns="121900" anchor="t" anchorCtr="0">
            <a:noAutofit/>
          </a:bodyPr>
          <a:lstStyle/>
          <a:p>
            <a:r>
              <a:rPr lang="en" dirty="0"/>
              <a:t>REFINED PROMPT </a:t>
            </a:r>
            <a:endParaRPr dirty="0"/>
          </a:p>
        </p:txBody>
      </p:sp>
      <p:sp>
        <p:nvSpPr>
          <p:cNvPr id="3" name="TextBox 2">
            <a:extLst>
              <a:ext uri="{FF2B5EF4-FFF2-40B4-BE49-F238E27FC236}">
                <a16:creationId xmlns:a16="http://schemas.microsoft.com/office/drawing/2014/main" id="{F3F043B6-F9F8-052B-F28D-E812D331A1FF}"/>
              </a:ext>
            </a:extLst>
          </p:cNvPr>
          <p:cNvSpPr txBox="1"/>
          <p:nvPr/>
        </p:nvSpPr>
        <p:spPr>
          <a:xfrm>
            <a:off x="1084634" y="1177633"/>
            <a:ext cx="9897893" cy="4993290"/>
          </a:xfrm>
          <a:prstGeom prst="rect">
            <a:avLst/>
          </a:prstGeom>
          <a:noFill/>
        </p:spPr>
        <p:txBody>
          <a:bodyPr wrap="square">
            <a:spAutoFit/>
          </a:bodyPr>
          <a:lstStyle/>
          <a:p>
            <a:pPr marL="0" marR="0" algn="just">
              <a:lnSpc>
                <a:spcPct val="115000"/>
              </a:lnSpc>
              <a:spcBef>
                <a:spcPts val="0"/>
              </a:spcBef>
              <a:spcAft>
                <a:spcPts val="800"/>
              </a:spcAft>
            </a:pPr>
            <a:r>
              <a:rPr lang="en-US" sz="1400" kern="100" dirty="0">
                <a:solidFill>
                  <a:srgbClr val="FF0000"/>
                </a:solidFill>
                <a:effectLst/>
                <a:latin typeface="Poppins" panose="00000500000000000000" pitchFamily="2" charset="0"/>
                <a:ea typeface="DengXian" panose="02010600030101010101" pitchFamily="2" charset="-122"/>
                <a:cs typeface="Poppins" panose="00000500000000000000" pitchFamily="2" charset="0"/>
              </a:rPr>
              <a:t>BLUELAND is a make-believe country. REDLAND is another make-believe country, an enemy of BLUELAND. </a:t>
            </a:r>
            <a:endParaRPr lang="en-SG" sz="1400" kern="100" dirty="0">
              <a:effectLst/>
              <a:latin typeface="Poppins" panose="00000500000000000000" pitchFamily="2" charset="0"/>
              <a:ea typeface="DengXian" panose="02010600030101010101" pitchFamily="2" charset="-122"/>
              <a:cs typeface="Poppins" panose="00000500000000000000" pitchFamily="2" charset="0"/>
            </a:endParaRPr>
          </a:p>
          <a:p>
            <a:pPr marL="0" marR="0" algn="just">
              <a:lnSpc>
                <a:spcPct val="115000"/>
              </a:lnSpc>
              <a:spcBef>
                <a:spcPts val="0"/>
              </a:spcBef>
              <a:spcAft>
                <a:spcPts val="800"/>
              </a:spcAft>
            </a:pPr>
            <a:r>
              <a:rPr lang="en-US" sz="1400" kern="100" dirty="0">
                <a:solidFill>
                  <a:srgbClr val="E97132"/>
                </a:solidFill>
                <a:effectLst/>
                <a:latin typeface="Poppins" panose="00000500000000000000" pitchFamily="2" charset="0"/>
                <a:ea typeface="DengXian" panose="02010600030101010101" pitchFamily="2" charset="-122"/>
                <a:cs typeface="Poppins" panose="00000500000000000000" pitchFamily="2" charset="0"/>
              </a:rPr>
              <a:t>Write me a training scenario for an air strike mission by BLUELAND to destroy a specified target. </a:t>
            </a:r>
            <a:r>
              <a:rPr lang="en-US" sz="1400" kern="100" dirty="0">
                <a:solidFill>
                  <a:srgbClr val="0070C0"/>
                </a:solidFill>
                <a:effectLst/>
                <a:latin typeface="Poppins" panose="00000500000000000000" pitchFamily="2" charset="0"/>
                <a:ea typeface="DengXian" panose="02010600030101010101" pitchFamily="2" charset="-122"/>
                <a:cs typeface="Poppins" panose="00000500000000000000" pitchFamily="2" charset="0"/>
              </a:rPr>
              <a:t>This scenario will be given to BLUELAND, who will devise a strategy to execute the plan. </a:t>
            </a:r>
            <a:r>
              <a:rPr lang="en-US" sz="1400" kern="100" dirty="0">
                <a:solidFill>
                  <a:srgbClr val="00B050"/>
                </a:solidFill>
                <a:effectLst/>
                <a:latin typeface="Poppins" panose="00000500000000000000" pitchFamily="2" charset="0"/>
                <a:ea typeface="DengXian" panose="02010600030101010101" pitchFamily="2" charset="-122"/>
                <a:cs typeface="Poppins" panose="00000500000000000000" pitchFamily="2" charset="0"/>
              </a:rPr>
              <a:t>The scenario should be non-descriptive, concise and factual. </a:t>
            </a:r>
            <a:r>
              <a:rPr lang="en-US" sz="1400" u="sng" kern="100" dirty="0">
                <a:solidFill>
                  <a:srgbClr val="00B050"/>
                </a:solidFill>
                <a:effectLst/>
                <a:latin typeface="Poppins" panose="00000500000000000000" pitchFamily="2" charset="0"/>
                <a:ea typeface="DengXian" panose="02010600030101010101" pitchFamily="2" charset="-122"/>
                <a:cs typeface="Poppins" panose="00000500000000000000" pitchFamily="2" charset="0"/>
              </a:rPr>
              <a:t>The information should be sufficient to help BLUELAND to decide their loadout and strategy. </a:t>
            </a: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The scenario should include the following information about the target and REDLAND: </a:t>
            </a:r>
            <a:endParaRPr lang="en-SG" sz="1400"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lgn="just">
              <a:lnSpc>
                <a:spcPct val="115000"/>
              </a:lnSpc>
              <a:spcBef>
                <a:spcPts val="0"/>
              </a:spcBef>
              <a:spcAft>
                <a:spcPts val="0"/>
              </a:spcAft>
              <a:buFont typeface="+mj-lt"/>
              <a:buAutoNum type="arabicPeriod"/>
            </a:pPr>
            <a:r>
              <a:rPr lang="en-SG"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Commander’s Intent</a:t>
            </a:r>
            <a:r>
              <a:rPr lang="en-US"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a:t>
            </a:r>
            <a:r>
              <a:rPr lang="en-SG"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Captures the broad mission objectives (</a:t>
            </a:r>
            <a:r>
              <a:rPr lang="en-SG" sz="1400" u="sng"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eg</a:t>
            </a:r>
            <a:r>
              <a:rPr lang="en-SG"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100% TOT, 50% BLUELAND losses, 100% REDLAND destruction, destroy bunkers, etc)</a:t>
            </a:r>
            <a:endParaRPr lang="en-SG" sz="1400" u="sng"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lgn="just">
              <a:lnSpc>
                <a:spcPct val="115000"/>
              </a:lnSpc>
              <a:spcBef>
                <a:spcPts val="0"/>
              </a:spcBef>
              <a:spcAft>
                <a:spcPts val="0"/>
              </a:spcAft>
              <a:buFont typeface="+mj-lt"/>
              <a:buAutoNum type="arabicPeriod"/>
            </a:pP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Force Composition: REDLAND’s units and objects participating in the scenario, Order of Battle, </a:t>
            </a:r>
            <a:r>
              <a:rPr lang="en-US" sz="1400"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i.e</a:t>
            </a: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the identification, strength, command structure, disposition for the personnel, units, equipment of any military force, command &amp; control hierarchies, communication networks and communication channels. </a:t>
            </a:r>
            <a:r>
              <a:rPr lang="en-US"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This should be specific, </a:t>
            </a:r>
            <a:r>
              <a:rPr lang="en-US" sz="1400" u="sng"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i.e</a:t>
            </a:r>
            <a:r>
              <a:rPr lang="en-US"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exact model of aircraft or missiles (</a:t>
            </a:r>
            <a:r>
              <a:rPr lang="en-US" sz="1400" u="sng"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eg</a:t>
            </a:r>
            <a:r>
              <a:rPr lang="en-US"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F-15 fighter jets, SA-7 surface-to-air missile launchers, ZSU-23-4 </a:t>
            </a:r>
            <a:r>
              <a:rPr lang="en-US" sz="1400" u="sng"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Shilka</a:t>
            </a:r>
            <a:r>
              <a:rPr lang="en-US"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self-propelled anti-aircraft gun systems, </a:t>
            </a:r>
            <a:r>
              <a:rPr lang="en-US" sz="1400" u="sng"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etc</a:t>
            </a:r>
            <a:r>
              <a:rPr lang="en-US"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a:t>
            </a:r>
            <a:endParaRPr lang="en-SG" sz="1400" u="sng"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lgn="just">
              <a:lnSpc>
                <a:spcPct val="115000"/>
              </a:lnSpc>
              <a:spcBef>
                <a:spcPts val="0"/>
              </a:spcBef>
              <a:spcAft>
                <a:spcPts val="0"/>
              </a:spcAft>
              <a:buFont typeface="+mj-lt"/>
              <a:buAutoNum type="arabicPeriod"/>
            </a:pP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Geography: Distance to target and distance to REDLAND threats in nautica</a:t>
            </a:r>
            <a:r>
              <a:rPr lang="en-US" sz="1400" kern="100" dirty="0">
                <a:solidFill>
                  <a:srgbClr val="7030A0"/>
                </a:solidFill>
                <a:latin typeface="Poppins" panose="00000500000000000000" pitchFamily="2" charset="0"/>
                <a:ea typeface="DengXian" panose="02010600030101010101" pitchFamily="2" charset="-122"/>
                <a:cs typeface="Poppins" panose="00000500000000000000" pitchFamily="2" charset="0"/>
              </a:rPr>
              <a:t>l miles (nm)</a:t>
            </a: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Specification of environmental conditions which are of interest (</a:t>
            </a:r>
            <a:r>
              <a:rPr lang="en-US" sz="1400"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eg</a:t>
            </a: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day/night/dawn, buildings, vegetation, ditches in surroundings, </a:t>
            </a:r>
            <a:r>
              <a:rPr lang="en-US" sz="1400"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etc</a:t>
            </a: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a:t>
            </a:r>
            <a:endParaRPr lang="en-SG" sz="1400"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lgn="just">
              <a:lnSpc>
                <a:spcPct val="115000"/>
              </a:lnSpc>
              <a:spcBef>
                <a:spcPts val="0"/>
              </a:spcBef>
              <a:spcAft>
                <a:spcPts val="0"/>
              </a:spcAft>
              <a:buFont typeface="+mj-lt"/>
              <a:buAutoNum type="arabicPeriod"/>
            </a:pP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Surrounding Conditions: Overview of all scenario-related information of interest, </a:t>
            </a:r>
            <a:r>
              <a:rPr lang="en-US" sz="1400"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i.e</a:t>
            </a: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surrounding military situation</a:t>
            </a:r>
            <a:r>
              <a:rPr lang="en-US" sz="1400" kern="100" dirty="0">
                <a:solidFill>
                  <a:srgbClr val="7030A0"/>
                </a:solidFill>
                <a:latin typeface="Poppins" panose="00000500000000000000" pitchFamily="2" charset="0"/>
                <a:ea typeface="DengXian" panose="02010600030101010101" pitchFamily="2" charset="-122"/>
                <a:cs typeface="Poppins" panose="00000500000000000000" pitchFamily="2" charset="0"/>
              </a:rPr>
              <a:t>, </a:t>
            </a:r>
            <a:r>
              <a:rPr lang="en-US" sz="1400" u="sng" kern="100" dirty="0">
                <a:solidFill>
                  <a:srgbClr val="7030A0"/>
                </a:solidFill>
                <a:latin typeface="Poppins" panose="00000500000000000000" pitchFamily="2" charset="0"/>
                <a:ea typeface="DengXian" panose="02010600030101010101" pitchFamily="2" charset="-122"/>
                <a:cs typeface="Poppins" panose="00000500000000000000" pitchFamily="2" charset="0"/>
              </a:rPr>
              <a:t>REDLAND readiness state, etc</a:t>
            </a:r>
            <a:r>
              <a:rPr lang="en-US" sz="1400" kern="100" dirty="0">
                <a:solidFill>
                  <a:srgbClr val="7030A0"/>
                </a:solidFill>
                <a:latin typeface="Poppins" panose="00000500000000000000" pitchFamily="2" charset="0"/>
                <a:ea typeface="DengXian" panose="02010600030101010101" pitchFamily="2" charset="-122"/>
                <a:cs typeface="Poppins" panose="00000500000000000000" pitchFamily="2" charset="0"/>
              </a:rPr>
              <a:t>.</a:t>
            </a:r>
            <a:endParaRPr lang="en-SG" sz="1400"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lgn="just">
              <a:lnSpc>
                <a:spcPct val="115000"/>
              </a:lnSpc>
              <a:spcBef>
                <a:spcPts val="0"/>
              </a:spcBef>
              <a:spcAft>
                <a:spcPts val="0"/>
              </a:spcAft>
              <a:buFont typeface="+mj-lt"/>
              <a:buAutoNum type="arabicPeriod"/>
            </a:pP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Target(s) Details:  Any relevant information about target(s), </a:t>
            </a:r>
            <a:r>
              <a:rPr lang="en-US" sz="1400" kern="100" dirty="0" err="1">
                <a:solidFill>
                  <a:srgbClr val="7030A0"/>
                </a:solidFill>
                <a:effectLst/>
                <a:latin typeface="Poppins" panose="00000500000000000000" pitchFamily="2" charset="0"/>
                <a:ea typeface="DengXian" panose="02010600030101010101" pitchFamily="2" charset="-122"/>
                <a:cs typeface="Poppins" panose="00000500000000000000" pitchFamily="2" charset="0"/>
              </a:rPr>
              <a:t>i.e</a:t>
            </a: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type and number of targets. </a:t>
            </a:r>
          </a:p>
          <a:p>
            <a:pPr marL="342900" marR="0" lvl="0" indent="-342900" algn="just">
              <a:lnSpc>
                <a:spcPct val="115000"/>
              </a:lnSpc>
              <a:spcBef>
                <a:spcPts val="0"/>
              </a:spcBef>
              <a:spcAft>
                <a:spcPts val="0"/>
              </a:spcAft>
              <a:buFont typeface="+mj-lt"/>
              <a:buAutoNum type="arabicPeriod"/>
            </a:pP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Rules of Engagement</a:t>
            </a:r>
            <a:r>
              <a:rPr lang="en-US"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a:t>
            </a:r>
            <a:r>
              <a:rPr lang="en-US" sz="1400" u="sng" kern="100" dirty="0">
                <a:solidFill>
                  <a:srgbClr val="7030A0"/>
                </a:solidFill>
                <a:latin typeface="Poppins" panose="00000500000000000000" pitchFamily="2" charset="0"/>
                <a:ea typeface="DengXian" panose="02010600030101010101" pitchFamily="2" charset="-122"/>
                <a:cs typeface="Poppins" panose="00000500000000000000" pitchFamily="2" charset="0"/>
              </a:rPr>
              <a:t>D</a:t>
            </a:r>
            <a:r>
              <a:rPr lang="en-US" sz="1400" u="sng"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irectives that outline when and how BLUELAND can engage hostile forces</a:t>
            </a:r>
            <a:r>
              <a:rPr lang="en-US" sz="1400" kern="100" dirty="0">
                <a:solidFill>
                  <a:srgbClr val="7030A0"/>
                </a:solidFill>
                <a:effectLst/>
                <a:latin typeface="Poppins" panose="00000500000000000000" pitchFamily="2" charset="0"/>
                <a:ea typeface="DengXian" panose="02010600030101010101" pitchFamily="2" charset="-122"/>
                <a:cs typeface="Poppins" panose="00000500000000000000" pitchFamily="2" charset="0"/>
              </a:rPr>
              <a:t>. </a:t>
            </a:r>
            <a:endParaRPr lang="en-SG" sz="1400" kern="100" dirty="0">
              <a:effectLst/>
              <a:latin typeface="Poppins" panose="00000500000000000000" pitchFamily="2" charset="0"/>
              <a:ea typeface="DengXian" panose="02010600030101010101" pitchFamily="2" charset="-122"/>
              <a:cs typeface="Poppins" panose="00000500000000000000" pitchFamily="2" charset="0"/>
            </a:endParaRPr>
          </a:p>
        </p:txBody>
      </p:sp>
    </p:spTree>
    <p:extLst>
      <p:ext uri="{BB962C8B-B14F-4D97-AF65-F5344CB8AC3E}">
        <p14:creationId xmlns:p14="http://schemas.microsoft.com/office/powerpoint/2010/main" val="1367944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108"/>
          <p:cNvSpPr txBox="1">
            <a:spLocks noGrp="1"/>
          </p:cNvSpPr>
          <p:nvPr>
            <p:ph type="title"/>
          </p:nvPr>
        </p:nvSpPr>
        <p:spPr>
          <a:xfrm>
            <a:off x="886584" y="2017400"/>
            <a:ext cx="5930800" cy="1411600"/>
          </a:xfrm>
          <a:prstGeom prst="rect">
            <a:avLst/>
          </a:prstGeom>
        </p:spPr>
        <p:txBody>
          <a:bodyPr spcFirstLastPara="1" wrap="square" lIns="121900" tIns="121900" rIns="121900" bIns="121900" anchor="t" anchorCtr="0">
            <a:noAutofit/>
          </a:bodyPr>
          <a:lstStyle/>
          <a:p>
            <a:r>
              <a:rPr lang="en"/>
              <a:t>THANKS! </a:t>
            </a:r>
            <a:endParaRPr/>
          </a:p>
        </p:txBody>
      </p:sp>
      <p:grpSp>
        <p:nvGrpSpPr>
          <p:cNvPr id="882" name="Google Shape;882;p108"/>
          <p:cNvGrpSpPr/>
          <p:nvPr/>
        </p:nvGrpSpPr>
        <p:grpSpPr>
          <a:xfrm flipH="1">
            <a:off x="-112233" y="3877633"/>
            <a:ext cx="6598800" cy="0"/>
            <a:chOff x="2220050" y="1547100"/>
            <a:chExt cx="4949100" cy="0"/>
          </a:xfrm>
        </p:grpSpPr>
        <p:cxnSp>
          <p:nvCxnSpPr>
            <p:cNvPr id="883" name="Google Shape;883;p108"/>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884" name="Google Shape;884;p108"/>
            <p:cNvCxnSpPr/>
            <p:nvPr/>
          </p:nvCxnSpPr>
          <p:spPr>
            <a:xfrm>
              <a:off x="2684450" y="1547100"/>
              <a:ext cx="4484700" cy="0"/>
            </a:xfrm>
            <a:prstGeom prst="straightConnector1">
              <a:avLst/>
            </a:prstGeom>
            <a:noFill/>
            <a:ln w="9525" cap="flat" cmpd="sng">
              <a:solidFill>
                <a:schemeClr val="dk1"/>
              </a:solidFill>
              <a:prstDash val="solid"/>
              <a:round/>
              <a:headEnd type="none" w="med" len="med"/>
              <a:tailEnd type="none" w="med" len="med"/>
            </a:ln>
          </p:spPr>
        </p:cxnSp>
      </p:grpSp>
      <p:sp>
        <p:nvSpPr>
          <p:cNvPr id="885" name="Google Shape;885;p108"/>
          <p:cNvSpPr/>
          <p:nvPr/>
        </p:nvSpPr>
        <p:spPr>
          <a:xfrm>
            <a:off x="1042367" y="4840367"/>
            <a:ext cx="5128000" cy="994400"/>
          </a:xfrm>
          <a:prstGeom prst="rect">
            <a:avLst/>
          </a:prstGeom>
          <a:solidFill>
            <a:schemeClr val="lt1"/>
          </a:solidFill>
          <a:ln>
            <a:noFill/>
          </a:ln>
        </p:spPr>
        <p:txBody>
          <a:bodyPr spcFirstLastPara="1" wrap="square" lIns="121900" tIns="121900" rIns="121900" bIns="121900" anchor="ctr" anchorCtr="0">
            <a:noAutofit/>
          </a:bodyPr>
          <a:lstStyle/>
          <a:p>
            <a:pPr algn="ctr"/>
            <a:endParaRPr sz="2400">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50"/>
          <p:cNvSpPr txBox="1">
            <a:spLocks noGrp="1"/>
          </p:cNvSpPr>
          <p:nvPr>
            <p:ph type="title"/>
          </p:nvPr>
        </p:nvSpPr>
        <p:spPr>
          <a:xfrm>
            <a:off x="960000" y="593367"/>
            <a:ext cx="10272000" cy="763600"/>
          </a:xfrm>
          <a:prstGeom prst="rect">
            <a:avLst/>
          </a:prstGeom>
        </p:spPr>
        <p:txBody>
          <a:bodyPr spcFirstLastPara="1" wrap="square" lIns="121900" tIns="121900" rIns="121900" bIns="121900" anchor="t" anchorCtr="0">
            <a:noAutofit/>
          </a:bodyPr>
          <a:lstStyle/>
          <a:p>
            <a:r>
              <a:rPr lang="en"/>
              <a:t>TABLE OF CONTENTS</a:t>
            </a:r>
            <a:endParaRPr/>
          </a:p>
        </p:txBody>
      </p:sp>
      <p:sp>
        <p:nvSpPr>
          <p:cNvPr id="399" name="Google Shape;399;p50"/>
          <p:cNvSpPr txBox="1">
            <a:spLocks noGrp="1"/>
          </p:cNvSpPr>
          <p:nvPr>
            <p:ph type="title" idx="2"/>
          </p:nvPr>
        </p:nvSpPr>
        <p:spPr>
          <a:xfrm>
            <a:off x="1204625" y="2529950"/>
            <a:ext cx="1020000" cy="596800"/>
          </a:xfrm>
          <a:prstGeom prst="rect">
            <a:avLst/>
          </a:prstGeom>
        </p:spPr>
        <p:txBody>
          <a:bodyPr spcFirstLastPara="1" wrap="square" lIns="121900" tIns="121900" rIns="121900" bIns="121900" anchor="b" anchorCtr="0">
            <a:noAutofit/>
          </a:bodyPr>
          <a:lstStyle/>
          <a:p>
            <a:r>
              <a:rPr lang="en" dirty="0"/>
              <a:t>01</a:t>
            </a:r>
            <a:endParaRPr dirty="0"/>
          </a:p>
        </p:txBody>
      </p:sp>
      <p:sp>
        <p:nvSpPr>
          <p:cNvPr id="400" name="Google Shape;400;p50"/>
          <p:cNvSpPr txBox="1">
            <a:spLocks noGrp="1"/>
          </p:cNvSpPr>
          <p:nvPr>
            <p:ph type="title" idx="4"/>
          </p:nvPr>
        </p:nvSpPr>
        <p:spPr>
          <a:xfrm>
            <a:off x="4594401" y="2510494"/>
            <a:ext cx="1020000" cy="596800"/>
          </a:xfrm>
          <a:prstGeom prst="rect">
            <a:avLst/>
          </a:prstGeom>
        </p:spPr>
        <p:txBody>
          <a:bodyPr spcFirstLastPara="1" wrap="square" lIns="121900" tIns="121900" rIns="121900" bIns="121900" anchor="b" anchorCtr="0">
            <a:noAutofit/>
          </a:bodyPr>
          <a:lstStyle/>
          <a:p>
            <a:r>
              <a:rPr lang="en" dirty="0"/>
              <a:t>02</a:t>
            </a:r>
            <a:endParaRPr dirty="0"/>
          </a:p>
        </p:txBody>
      </p:sp>
      <p:sp>
        <p:nvSpPr>
          <p:cNvPr id="401" name="Google Shape;401;p50"/>
          <p:cNvSpPr txBox="1">
            <a:spLocks noGrp="1"/>
          </p:cNvSpPr>
          <p:nvPr>
            <p:ph type="subTitle" idx="1"/>
          </p:nvPr>
        </p:nvSpPr>
        <p:spPr>
          <a:xfrm>
            <a:off x="1204625" y="3061550"/>
            <a:ext cx="2947200" cy="688000"/>
          </a:xfrm>
          <a:prstGeom prst="rect">
            <a:avLst/>
          </a:prstGeom>
        </p:spPr>
        <p:txBody>
          <a:bodyPr spcFirstLastPara="1" wrap="square" lIns="121900" tIns="121900" rIns="121900" bIns="121900" anchor="t" anchorCtr="0">
            <a:noAutofit/>
          </a:bodyPr>
          <a:lstStyle/>
          <a:p>
            <a:pPr marL="0" indent="0"/>
            <a:r>
              <a:rPr lang="en" dirty="0"/>
              <a:t>Workflow Change </a:t>
            </a:r>
            <a:endParaRPr dirty="0"/>
          </a:p>
        </p:txBody>
      </p:sp>
      <p:sp>
        <p:nvSpPr>
          <p:cNvPr id="402" name="Google Shape;402;p50"/>
          <p:cNvSpPr txBox="1">
            <a:spLocks noGrp="1"/>
          </p:cNvSpPr>
          <p:nvPr>
            <p:ph type="subTitle" idx="8"/>
          </p:nvPr>
        </p:nvSpPr>
        <p:spPr>
          <a:xfrm>
            <a:off x="8381370" y="3042094"/>
            <a:ext cx="3200798" cy="994899"/>
          </a:xfrm>
          <a:prstGeom prst="rect">
            <a:avLst/>
          </a:prstGeom>
        </p:spPr>
        <p:txBody>
          <a:bodyPr spcFirstLastPara="1" wrap="square" lIns="121900" tIns="121900" rIns="121900" bIns="121900" anchor="t" anchorCtr="0">
            <a:noAutofit/>
          </a:bodyPr>
          <a:lstStyle/>
          <a:p>
            <a:pPr marL="0" indent="0"/>
            <a:r>
              <a:rPr lang="en" dirty="0"/>
              <a:t>Edited F</a:t>
            </a:r>
            <a:r>
              <a:rPr lang="en-SG" dirty="0" err="1"/>
              <a:t>i</a:t>
            </a:r>
            <a:r>
              <a:rPr lang="en" dirty="0"/>
              <a:t>nal Prompt </a:t>
            </a:r>
            <a:endParaRPr dirty="0"/>
          </a:p>
        </p:txBody>
      </p:sp>
      <p:sp>
        <p:nvSpPr>
          <p:cNvPr id="2" name="Google Shape;403;p50">
            <a:extLst>
              <a:ext uri="{FF2B5EF4-FFF2-40B4-BE49-F238E27FC236}">
                <a16:creationId xmlns:a16="http://schemas.microsoft.com/office/drawing/2014/main" id="{D5DEB9BA-FFF0-D2F7-8FD0-1A451D49F80C}"/>
              </a:ext>
            </a:extLst>
          </p:cNvPr>
          <p:cNvSpPr txBox="1">
            <a:spLocks/>
          </p:cNvSpPr>
          <p:nvPr/>
        </p:nvSpPr>
        <p:spPr>
          <a:xfrm>
            <a:off x="8381369" y="2510494"/>
            <a:ext cx="1020000" cy="596800"/>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4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9pPr>
          </a:lstStyle>
          <a:p>
            <a:r>
              <a:rPr lang="en" kern="0" dirty="0"/>
              <a:t>03</a:t>
            </a:r>
          </a:p>
        </p:txBody>
      </p:sp>
      <p:sp>
        <p:nvSpPr>
          <p:cNvPr id="29" name="Google Shape;405;p50">
            <a:extLst>
              <a:ext uri="{FF2B5EF4-FFF2-40B4-BE49-F238E27FC236}">
                <a16:creationId xmlns:a16="http://schemas.microsoft.com/office/drawing/2014/main" id="{A3877352-2703-5829-EFC1-9CB91503B71E}"/>
              </a:ext>
            </a:extLst>
          </p:cNvPr>
          <p:cNvSpPr txBox="1">
            <a:spLocks/>
          </p:cNvSpPr>
          <p:nvPr/>
        </p:nvSpPr>
        <p:spPr>
          <a:xfrm>
            <a:off x="8252503" y="4285735"/>
            <a:ext cx="3200800" cy="688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Poppins"/>
              <a:buNone/>
              <a:defRPr sz="2667" b="0" i="0" u="none" strike="noStrike" cap="none">
                <a:solidFill>
                  <a:schemeClr val="dk1"/>
                </a:solidFill>
                <a:latin typeface="Poppins"/>
                <a:ea typeface="Poppins"/>
                <a:cs typeface="Poppins"/>
                <a:sym typeface="Poppins"/>
              </a:defRPr>
            </a:lvl1pPr>
            <a:lvl2pPr marL="914400" marR="0" lvl="1"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2pPr>
            <a:lvl3pPr marL="1371600" marR="0" lvl="2"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3pPr>
            <a:lvl4pPr marL="1828800" marR="0" lvl="3"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4pPr>
            <a:lvl5pPr marL="2286000" marR="0" lvl="4"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5pPr>
            <a:lvl6pPr marL="2743200" marR="0" lvl="5"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6pPr>
            <a:lvl7pPr marL="3200400" marR="0" lvl="6"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7pPr>
            <a:lvl8pPr marL="3657600" marR="0" lvl="7"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8pPr>
            <a:lvl9pPr marL="4114800" marR="0" lvl="8"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9pPr>
          </a:lstStyle>
          <a:p>
            <a:pPr marL="0" indent="0"/>
            <a:endParaRPr lang="en-SG" kern="0" dirty="0"/>
          </a:p>
        </p:txBody>
      </p:sp>
      <p:sp>
        <p:nvSpPr>
          <p:cNvPr id="4" name="Google Shape;402;p50">
            <a:extLst>
              <a:ext uri="{FF2B5EF4-FFF2-40B4-BE49-F238E27FC236}">
                <a16:creationId xmlns:a16="http://schemas.microsoft.com/office/drawing/2014/main" id="{175D9604-66A5-84E6-08D6-11D1D0CECDB6}"/>
              </a:ext>
            </a:extLst>
          </p:cNvPr>
          <p:cNvSpPr txBox="1">
            <a:spLocks/>
          </p:cNvSpPr>
          <p:nvPr/>
        </p:nvSpPr>
        <p:spPr>
          <a:xfrm>
            <a:off x="4666198" y="3042094"/>
            <a:ext cx="3200798" cy="994899"/>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Poppins"/>
              <a:buNone/>
              <a:defRPr sz="2667" b="0" i="0" u="none" strike="noStrike" cap="none">
                <a:solidFill>
                  <a:schemeClr val="dk1"/>
                </a:solidFill>
                <a:latin typeface="Poppins"/>
                <a:ea typeface="Poppins"/>
                <a:cs typeface="Poppins"/>
                <a:sym typeface="Poppins"/>
              </a:defRPr>
            </a:lvl1pPr>
            <a:lvl2pPr marL="914400" marR="0" lvl="1"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2pPr>
            <a:lvl3pPr marL="1371600" marR="0" lvl="2"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3pPr>
            <a:lvl4pPr marL="1828800" marR="0" lvl="3"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4pPr>
            <a:lvl5pPr marL="2286000" marR="0" lvl="4"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5pPr>
            <a:lvl6pPr marL="2743200" marR="0" lvl="5"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6pPr>
            <a:lvl7pPr marL="3200400" marR="0" lvl="6"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7pPr>
            <a:lvl8pPr marL="3657600" marR="0" lvl="7"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8pPr>
            <a:lvl9pPr marL="4114800" marR="0" lvl="8" indent="-304800" algn="l" rtl="0">
              <a:lnSpc>
                <a:spcPct val="100000"/>
              </a:lnSpc>
              <a:spcBef>
                <a:spcPts val="0"/>
              </a:spcBef>
              <a:spcAft>
                <a:spcPts val="0"/>
              </a:spcAft>
              <a:buClr>
                <a:schemeClr val="dk1"/>
              </a:buClr>
              <a:buSzPts val="2400"/>
              <a:buFont typeface="Poppins"/>
              <a:buNone/>
              <a:defRPr sz="3200" b="0" i="0" u="none" strike="noStrike" cap="none">
                <a:solidFill>
                  <a:schemeClr val="dk1"/>
                </a:solidFill>
                <a:latin typeface="Poppins"/>
                <a:ea typeface="Poppins"/>
                <a:cs typeface="Poppins"/>
                <a:sym typeface="Poppins"/>
              </a:defRPr>
            </a:lvl9pPr>
          </a:lstStyle>
          <a:p>
            <a:pPr marL="0" indent="0"/>
            <a:r>
              <a:rPr lang="en-SG" kern="0" dirty="0"/>
              <a:t>Image Generation Model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51"/>
          <p:cNvSpPr txBox="1">
            <a:spLocks noGrp="1"/>
          </p:cNvSpPr>
          <p:nvPr>
            <p:ph type="title"/>
          </p:nvPr>
        </p:nvSpPr>
        <p:spPr>
          <a:xfrm>
            <a:off x="1611161" y="3570350"/>
            <a:ext cx="5577580" cy="1122400"/>
          </a:xfrm>
          <a:prstGeom prst="rect">
            <a:avLst/>
          </a:prstGeom>
        </p:spPr>
        <p:txBody>
          <a:bodyPr spcFirstLastPara="1" wrap="square" lIns="121900" tIns="121900" rIns="121900" bIns="121900" anchor="t" anchorCtr="0">
            <a:noAutofit/>
          </a:bodyPr>
          <a:lstStyle/>
          <a:p>
            <a:r>
              <a:rPr lang="en" sz="4400" dirty="0"/>
              <a:t>WORKFLOW</a:t>
            </a:r>
            <a:br>
              <a:rPr lang="en" sz="4400" dirty="0"/>
            </a:br>
            <a:r>
              <a:rPr lang="en" sz="4400" dirty="0"/>
              <a:t>CHANGE</a:t>
            </a:r>
            <a:endParaRPr sz="4400" dirty="0"/>
          </a:p>
        </p:txBody>
      </p:sp>
      <p:sp>
        <p:nvSpPr>
          <p:cNvPr id="412" name="Google Shape;412;p51"/>
          <p:cNvSpPr txBox="1">
            <a:spLocks noGrp="1"/>
          </p:cNvSpPr>
          <p:nvPr>
            <p:ph type="title" idx="2"/>
          </p:nvPr>
        </p:nvSpPr>
        <p:spPr>
          <a:xfrm>
            <a:off x="1611161" y="2135376"/>
            <a:ext cx="1718400" cy="1122400"/>
          </a:xfrm>
          <a:prstGeom prst="rect">
            <a:avLst/>
          </a:prstGeom>
        </p:spPr>
        <p:txBody>
          <a:bodyPr spcFirstLastPara="1" wrap="square" lIns="121900" tIns="121900" rIns="121900" bIns="121900" anchor="b" anchorCtr="0">
            <a:noAutofit/>
          </a:bodyPr>
          <a:lstStyle/>
          <a:p>
            <a:r>
              <a:rPr lang="en" dirty="0"/>
              <a:t>01</a:t>
            </a:r>
            <a:endParaRPr dirty="0"/>
          </a:p>
        </p:txBody>
      </p:sp>
      <p:grpSp>
        <p:nvGrpSpPr>
          <p:cNvPr id="413" name="Google Shape;413;p51"/>
          <p:cNvGrpSpPr/>
          <p:nvPr/>
        </p:nvGrpSpPr>
        <p:grpSpPr>
          <a:xfrm flipH="1">
            <a:off x="-124833" y="3361967"/>
            <a:ext cx="6658000" cy="0"/>
            <a:chOff x="2220050" y="1547100"/>
            <a:chExt cx="4993500" cy="0"/>
          </a:xfrm>
        </p:grpSpPr>
        <p:cxnSp>
          <p:nvCxnSpPr>
            <p:cNvPr id="414" name="Google Shape;414;p51"/>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415" name="Google Shape;415;p51"/>
            <p:cNvCxnSpPr/>
            <p:nvPr/>
          </p:nvCxnSpPr>
          <p:spPr>
            <a:xfrm>
              <a:off x="2684450" y="1547100"/>
              <a:ext cx="45291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52"/>
          <p:cNvSpPr txBox="1">
            <a:spLocks noGrp="1"/>
          </p:cNvSpPr>
          <p:nvPr>
            <p:ph type="title"/>
          </p:nvPr>
        </p:nvSpPr>
        <p:spPr>
          <a:xfrm>
            <a:off x="1064433" y="310733"/>
            <a:ext cx="6181200" cy="763600"/>
          </a:xfrm>
          <a:prstGeom prst="rect">
            <a:avLst/>
          </a:prstGeom>
        </p:spPr>
        <p:txBody>
          <a:bodyPr spcFirstLastPara="1" wrap="square" lIns="121900" tIns="121900" rIns="121900" bIns="121900" anchor="t" anchorCtr="0">
            <a:noAutofit/>
          </a:bodyPr>
          <a:lstStyle/>
          <a:p>
            <a:r>
              <a:rPr lang="en" dirty="0"/>
              <a:t>WORKFLOW </a:t>
            </a:r>
            <a:endParaRPr dirty="0"/>
          </a:p>
        </p:txBody>
      </p:sp>
      <p:pic>
        <p:nvPicPr>
          <p:cNvPr id="422" name="Google Shape;422;p52"/>
          <p:cNvPicPr preferRelativeResize="0"/>
          <p:nvPr/>
        </p:nvPicPr>
        <p:blipFill>
          <a:blip r:embed="rId3">
            <a:alphaModFix/>
          </a:blip>
          <a:stretch>
            <a:fillRect/>
          </a:stretch>
        </p:blipFill>
        <p:spPr>
          <a:xfrm>
            <a:off x="1932249" y="1825043"/>
            <a:ext cx="994359" cy="994331"/>
          </a:xfrm>
          <a:prstGeom prst="rect">
            <a:avLst/>
          </a:prstGeom>
          <a:noFill/>
          <a:ln>
            <a:noFill/>
          </a:ln>
        </p:spPr>
      </p:pic>
      <p:sp>
        <p:nvSpPr>
          <p:cNvPr id="425" name="Google Shape;425;p52"/>
          <p:cNvSpPr txBox="1"/>
          <p:nvPr/>
        </p:nvSpPr>
        <p:spPr>
          <a:xfrm>
            <a:off x="2091354" y="1439861"/>
            <a:ext cx="1302400"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SG" sz="1467" b="1" kern="0" dirty="0">
                <a:solidFill>
                  <a:srgbClr val="45818E"/>
                </a:solidFill>
                <a:latin typeface="Poppins"/>
                <a:ea typeface="Poppins"/>
                <a:cs typeface="Poppins"/>
                <a:sym typeface="Poppins"/>
              </a:rPr>
              <a:t>LLM 1</a:t>
            </a:r>
            <a:endParaRPr lang="en-SG" sz="1867" kern="0" dirty="0">
              <a:solidFill>
                <a:srgbClr val="45818E"/>
              </a:solidFill>
              <a:latin typeface="Arial"/>
              <a:cs typeface="Arial"/>
              <a:sym typeface="Arial"/>
            </a:endParaRPr>
          </a:p>
        </p:txBody>
      </p:sp>
      <p:sp>
        <p:nvSpPr>
          <p:cNvPr id="438" name="Google Shape;438;p52"/>
          <p:cNvSpPr txBox="1"/>
          <p:nvPr/>
        </p:nvSpPr>
        <p:spPr>
          <a:xfrm>
            <a:off x="1093432" y="812858"/>
            <a:ext cx="3643937"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 sz="1467" b="1" u="sng" kern="0" dirty="0">
                <a:solidFill>
                  <a:srgbClr val="FF0000"/>
                </a:solidFill>
                <a:latin typeface="Poppins"/>
                <a:cs typeface="Poppins"/>
                <a:sym typeface="Poppins"/>
              </a:rPr>
              <a:t>Production Workflow</a:t>
            </a:r>
            <a:endParaRPr sz="1867" u="sng" kern="0" dirty="0">
              <a:solidFill>
                <a:srgbClr val="FF0000"/>
              </a:solidFill>
              <a:latin typeface="Arial"/>
              <a:cs typeface="Arial"/>
              <a:sym typeface="Arial"/>
            </a:endParaRPr>
          </a:p>
        </p:txBody>
      </p:sp>
      <p:sp>
        <p:nvSpPr>
          <p:cNvPr id="6" name="Google Shape;425;p52">
            <a:extLst>
              <a:ext uri="{FF2B5EF4-FFF2-40B4-BE49-F238E27FC236}">
                <a16:creationId xmlns:a16="http://schemas.microsoft.com/office/drawing/2014/main" id="{F8EB235B-27BE-E79F-EF87-9F3C6072B6A9}"/>
              </a:ext>
            </a:extLst>
          </p:cNvPr>
          <p:cNvSpPr txBox="1"/>
          <p:nvPr/>
        </p:nvSpPr>
        <p:spPr>
          <a:xfrm>
            <a:off x="4952449" y="2081287"/>
            <a:ext cx="1349760" cy="697715"/>
          </a:xfrm>
          <a:prstGeom prst="rect">
            <a:avLst/>
          </a:prstGeom>
          <a:noFill/>
          <a:ln>
            <a:noFill/>
          </a:ln>
        </p:spPr>
        <p:txBody>
          <a:bodyPr spcFirstLastPara="1" wrap="square" lIns="121900" tIns="121900" rIns="121900" bIns="121900" anchor="t" anchorCtr="0">
            <a:spAutoFit/>
          </a:bodyPr>
          <a:lstStyle/>
          <a:p>
            <a:pPr algn="ctr" defTabSz="1219170">
              <a:buClr>
                <a:srgbClr val="000000"/>
              </a:buClr>
            </a:pPr>
            <a:r>
              <a:rPr lang="en-SG" sz="1467" b="1" kern="0" dirty="0">
                <a:solidFill>
                  <a:srgbClr val="45818E"/>
                </a:solidFill>
                <a:latin typeface="Poppins"/>
                <a:ea typeface="Poppins"/>
                <a:cs typeface="Poppins"/>
                <a:sym typeface="Poppins"/>
              </a:rPr>
              <a:t>Flight Lead, Instructor </a:t>
            </a:r>
            <a:endParaRPr lang="en-SG" sz="1867" kern="0" dirty="0">
              <a:solidFill>
                <a:srgbClr val="45818E"/>
              </a:solidFill>
              <a:latin typeface="Arial"/>
              <a:cs typeface="Arial"/>
              <a:sym typeface="Arial"/>
            </a:endParaRPr>
          </a:p>
        </p:txBody>
      </p:sp>
      <p:cxnSp>
        <p:nvCxnSpPr>
          <p:cNvPr id="7" name="Google Shape;428;p52">
            <a:extLst>
              <a:ext uri="{FF2B5EF4-FFF2-40B4-BE49-F238E27FC236}">
                <a16:creationId xmlns:a16="http://schemas.microsoft.com/office/drawing/2014/main" id="{07F9F564-19DE-7ABE-0C86-B3B11DBB9FF8}"/>
              </a:ext>
            </a:extLst>
          </p:cNvPr>
          <p:cNvCxnSpPr>
            <a:cxnSpLocks/>
          </p:cNvCxnSpPr>
          <p:nvPr/>
        </p:nvCxnSpPr>
        <p:spPr>
          <a:xfrm>
            <a:off x="2991039" y="2273561"/>
            <a:ext cx="2070856" cy="769279"/>
          </a:xfrm>
          <a:prstGeom prst="straightConnector1">
            <a:avLst/>
          </a:prstGeom>
          <a:noFill/>
          <a:ln w="38100" cap="flat" cmpd="sng">
            <a:solidFill>
              <a:schemeClr val="dk2"/>
            </a:solidFill>
            <a:prstDash val="solid"/>
            <a:round/>
            <a:headEnd type="none" w="med" len="med"/>
            <a:tailEnd type="triangle" w="med" len="med"/>
          </a:ln>
        </p:spPr>
      </p:cxnSp>
      <p:sp>
        <p:nvSpPr>
          <p:cNvPr id="8" name="Google Shape;423;p52">
            <a:extLst>
              <a:ext uri="{FF2B5EF4-FFF2-40B4-BE49-F238E27FC236}">
                <a16:creationId xmlns:a16="http://schemas.microsoft.com/office/drawing/2014/main" id="{1D204A16-DA31-1AB9-C201-EE4A34F34E12}"/>
              </a:ext>
            </a:extLst>
          </p:cNvPr>
          <p:cNvSpPr txBox="1">
            <a:spLocks/>
          </p:cNvSpPr>
          <p:nvPr/>
        </p:nvSpPr>
        <p:spPr>
          <a:xfrm>
            <a:off x="6463848" y="3042840"/>
            <a:ext cx="2415654" cy="90714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sz="1400" b="0" kern="0" dirty="0"/>
              <a:t>Flight brief, learning outcomes + generated mission background</a:t>
            </a:r>
          </a:p>
        </p:txBody>
      </p:sp>
      <p:pic>
        <p:nvPicPr>
          <p:cNvPr id="9" name="Google Shape;422;p52">
            <a:extLst>
              <a:ext uri="{FF2B5EF4-FFF2-40B4-BE49-F238E27FC236}">
                <a16:creationId xmlns:a16="http://schemas.microsoft.com/office/drawing/2014/main" id="{AFC0CB9E-9B87-28CC-63B1-224F856AAB96}"/>
              </a:ext>
            </a:extLst>
          </p:cNvPr>
          <p:cNvPicPr preferRelativeResize="0"/>
          <p:nvPr/>
        </p:nvPicPr>
        <p:blipFill>
          <a:blip r:embed="rId3">
            <a:alphaModFix/>
          </a:blip>
          <a:stretch>
            <a:fillRect/>
          </a:stretch>
        </p:blipFill>
        <p:spPr>
          <a:xfrm>
            <a:off x="8954523" y="2551171"/>
            <a:ext cx="994359" cy="994331"/>
          </a:xfrm>
          <a:prstGeom prst="rect">
            <a:avLst/>
          </a:prstGeom>
          <a:noFill/>
          <a:ln>
            <a:noFill/>
          </a:ln>
        </p:spPr>
      </p:pic>
      <p:sp>
        <p:nvSpPr>
          <p:cNvPr id="10" name="Google Shape;425;p52">
            <a:extLst>
              <a:ext uri="{FF2B5EF4-FFF2-40B4-BE49-F238E27FC236}">
                <a16:creationId xmlns:a16="http://schemas.microsoft.com/office/drawing/2014/main" id="{DE85DF2D-53A5-5A26-F40E-76493C60F362}"/>
              </a:ext>
            </a:extLst>
          </p:cNvPr>
          <p:cNvSpPr txBox="1"/>
          <p:nvPr/>
        </p:nvSpPr>
        <p:spPr>
          <a:xfrm>
            <a:off x="9123137" y="2186252"/>
            <a:ext cx="1302400"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SG" sz="1467" b="1" kern="0" dirty="0">
                <a:solidFill>
                  <a:srgbClr val="45818E"/>
                </a:solidFill>
                <a:latin typeface="Poppins"/>
                <a:ea typeface="Poppins"/>
                <a:cs typeface="Poppins"/>
                <a:sym typeface="Poppins"/>
              </a:rPr>
              <a:t>LLM 2</a:t>
            </a:r>
            <a:endParaRPr lang="en-SG" sz="1867" kern="0" dirty="0">
              <a:solidFill>
                <a:srgbClr val="45818E"/>
              </a:solidFill>
              <a:latin typeface="Arial"/>
              <a:cs typeface="Arial"/>
              <a:sym typeface="Arial"/>
            </a:endParaRPr>
          </a:p>
        </p:txBody>
      </p:sp>
      <p:pic>
        <p:nvPicPr>
          <p:cNvPr id="11" name="Google Shape;422;p52">
            <a:extLst>
              <a:ext uri="{FF2B5EF4-FFF2-40B4-BE49-F238E27FC236}">
                <a16:creationId xmlns:a16="http://schemas.microsoft.com/office/drawing/2014/main" id="{F0B21F36-D043-DCA1-DFF6-FA41E51159DB}"/>
              </a:ext>
            </a:extLst>
          </p:cNvPr>
          <p:cNvPicPr preferRelativeResize="0"/>
          <p:nvPr/>
        </p:nvPicPr>
        <p:blipFill>
          <a:blip r:embed="rId3">
            <a:alphaModFix/>
            <a:biLevel thresh="75000"/>
          </a:blip>
          <a:stretch>
            <a:fillRect/>
          </a:stretch>
        </p:blipFill>
        <p:spPr>
          <a:xfrm>
            <a:off x="1932249" y="5303063"/>
            <a:ext cx="994359" cy="994331"/>
          </a:xfrm>
          <a:prstGeom prst="rect">
            <a:avLst/>
          </a:prstGeom>
          <a:noFill/>
          <a:ln>
            <a:noFill/>
          </a:ln>
        </p:spPr>
      </p:pic>
      <p:sp>
        <p:nvSpPr>
          <p:cNvPr id="23" name="Google Shape;425;p52">
            <a:extLst>
              <a:ext uri="{FF2B5EF4-FFF2-40B4-BE49-F238E27FC236}">
                <a16:creationId xmlns:a16="http://schemas.microsoft.com/office/drawing/2014/main" id="{A90664B6-DCFF-C165-886A-1150680A9F90}"/>
              </a:ext>
            </a:extLst>
          </p:cNvPr>
          <p:cNvSpPr txBox="1"/>
          <p:nvPr/>
        </p:nvSpPr>
        <p:spPr>
          <a:xfrm>
            <a:off x="1687682" y="4450166"/>
            <a:ext cx="1483491" cy="923482"/>
          </a:xfrm>
          <a:prstGeom prst="rect">
            <a:avLst/>
          </a:prstGeom>
          <a:noFill/>
          <a:ln>
            <a:noFill/>
          </a:ln>
        </p:spPr>
        <p:txBody>
          <a:bodyPr spcFirstLastPara="1" wrap="square" lIns="121900" tIns="121900" rIns="121900" bIns="121900" anchor="t" anchorCtr="0">
            <a:spAutoFit/>
          </a:bodyPr>
          <a:lstStyle/>
          <a:p>
            <a:pPr algn="ctr" defTabSz="1219170">
              <a:buClr>
                <a:srgbClr val="000000"/>
              </a:buClr>
            </a:pPr>
            <a:r>
              <a:rPr lang="en-SG" sz="1467" b="1" kern="0" dirty="0">
                <a:latin typeface="Poppins"/>
                <a:ea typeface="Poppins"/>
                <a:cs typeface="Poppins"/>
                <a:sym typeface="Poppins"/>
              </a:rPr>
              <a:t>Image Generation</a:t>
            </a:r>
          </a:p>
          <a:p>
            <a:pPr algn="ctr" defTabSz="1219170">
              <a:buClr>
                <a:srgbClr val="000000"/>
              </a:buClr>
            </a:pPr>
            <a:r>
              <a:rPr lang="en-SG" sz="1467" b="1" kern="0" dirty="0">
                <a:latin typeface="Poppins"/>
                <a:ea typeface="Poppins"/>
                <a:cs typeface="Poppins"/>
                <a:sym typeface="Poppins"/>
              </a:rPr>
              <a:t>Model </a:t>
            </a:r>
            <a:endParaRPr lang="en-SG" sz="1867" kern="0" dirty="0">
              <a:latin typeface="Arial"/>
              <a:cs typeface="Arial"/>
              <a:sym typeface="Arial"/>
            </a:endParaRPr>
          </a:p>
        </p:txBody>
      </p:sp>
      <p:cxnSp>
        <p:nvCxnSpPr>
          <p:cNvPr id="24" name="Google Shape;428;p52">
            <a:extLst>
              <a:ext uri="{FF2B5EF4-FFF2-40B4-BE49-F238E27FC236}">
                <a16:creationId xmlns:a16="http://schemas.microsoft.com/office/drawing/2014/main" id="{CECCA99D-11D2-51A1-391A-CB57A7C22189}"/>
              </a:ext>
            </a:extLst>
          </p:cNvPr>
          <p:cNvCxnSpPr>
            <a:cxnSpLocks/>
          </p:cNvCxnSpPr>
          <p:nvPr/>
        </p:nvCxnSpPr>
        <p:spPr>
          <a:xfrm>
            <a:off x="2453212" y="2896830"/>
            <a:ext cx="2968" cy="1621739"/>
          </a:xfrm>
          <a:prstGeom prst="straightConnector1">
            <a:avLst/>
          </a:prstGeom>
          <a:noFill/>
          <a:ln w="38100" cap="flat" cmpd="sng">
            <a:solidFill>
              <a:schemeClr val="dk2"/>
            </a:solidFill>
            <a:prstDash val="solid"/>
            <a:round/>
            <a:headEnd type="none" w="med" len="med"/>
            <a:tailEnd type="triangle" w="med" len="med"/>
          </a:ln>
        </p:spPr>
      </p:cxnSp>
      <p:sp>
        <p:nvSpPr>
          <p:cNvPr id="28" name="Google Shape;423;p52">
            <a:extLst>
              <a:ext uri="{FF2B5EF4-FFF2-40B4-BE49-F238E27FC236}">
                <a16:creationId xmlns:a16="http://schemas.microsoft.com/office/drawing/2014/main" id="{5075ED6E-787F-2872-7E09-50F8DA00B14F}"/>
              </a:ext>
            </a:extLst>
          </p:cNvPr>
          <p:cNvSpPr txBox="1">
            <a:spLocks/>
          </p:cNvSpPr>
          <p:nvPr/>
        </p:nvSpPr>
        <p:spPr>
          <a:xfrm rot="1246655">
            <a:off x="2805559" y="2674563"/>
            <a:ext cx="2441816" cy="79242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sz="1400" b="0" kern="0" dirty="0"/>
              <a:t>Mission Background </a:t>
            </a:r>
          </a:p>
        </p:txBody>
      </p:sp>
      <p:cxnSp>
        <p:nvCxnSpPr>
          <p:cNvPr id="30" name="Google Shape;428;p52">
            <a:extLst>
              <a:ext uri="{FF2B5EF4-FFF2-40B4-BE49-F238E27FC236}">
                <a16:creationId xmlns:a16="http://schemas.microsoft.com/office/drawing/2014/main" id="{9C7DF667-B7B6-FDE3-FEB8-8F6DC4A1AD21}"/>
              </a:ext>
            </a:extLst>
          </p:cNvPr>
          <p:cNvCxnSpPr>
            <a:cxnSpLocks/>
          </p:cNvCxnSpPr>
          <p:nvPr/>
        </p:nvCxnSpPr>
        <p:spPr>
          <a:xfrm>
            <a:off x="6211923" y="3042840"/>
            <a:ext cx="2703688" cy="5497"/>
          </a:xfrm>
          <a:prstGeom prst="straightConnector1">
            <a:avLst/>
          </a:prstGeom>
          <a:noFill/>
          <a:ln w="38100" cap="flat" cmpd="sng">
            <a:solidFill>
              <a:schemeClr val="dk2"/>
            </a:solidFill>
            <a:prstDash val="solid"/>
            <a:round/>
            <a:headEnd type="none" w="med" len="med"/>
            <a:tailEnd type="triangle" w="med" len="med"/>
          </a:ln>
        </p:spPr>
      </p:cxnSp>
      <p:cxnSp>
        <p:nvCxnSpPr>
          <p:cNvPr id="32" name="Google Shape;428;p52">
            <a:extLst>
              <a:ext uri="{FF2B5EF4-FFF2-40B4-BE49-F238E27FC236}">
                <a16:creationId xmlns:a16="http://schemas.microsoft.com/office/drawing/2014/main" id="{3F9C36F1-BD15-605C-742F-F90EAC02F05C}"/>
              </a:ext>
            </a:extLst>
          </p:cNvPr>
          <p:cNvCxnSpPr>
            <a:cxnSpLocks/>
          </p:cNvCxnSpPr>
          <p:nvPr/>
        </p:nvCxnSpPr>
        <p:spPr>
          <a:xfrm>
            <a:off x="9447470" y="3647875"/>
            <a:ext cx="0" cy="1345525"/>
          </a:xfrm>
          <a:prstGeom prst="straightConnector1">
            <a:avLst/>
          </a:prstGeom>
          <a:noFill/>
          <a:ln w="38100" cap="flat" cmpd="sng">
            <a:solidFill>
              <a:schemeClr val="dk2"/>
            </a:solidFill>
            <a:prstDash val="solid"/>
            <a:round/>
            <a:headEnd type="none" w="med" len="med"/>
            <a:tailEnd type="triangle" w="med" len="med"/>
          </a:ln>
        </p:spPr>
      </p:cxnSp>
      <p:sp>
        <p:nvSpPr>
          <p:cNvPr id="36" name="Google Shape;433;p52">
            <a:extLst>
              <a:ext uri="{FF2B5EF4-FFF2-40B4-BE49-F238E27FC236}">
                <a16:creationId xmlns:a16="http://schemas.microsoft.com/office/drawing/2014/main" id="{329E8073-3A6A-769F-015E-3844B74099EC}"/>
              </a:ext>
            </a:extLst>
          </p:cNvPr>
          <p:cNvSpPr txBox="1">
            <a:spLocks/>
          </p:cNvSpPr>
          <p:nvPr/>
        </p:nvSpPr>
        <p:spPr>
          <a:xfrm>
            <a:off x="7531219" y="4993400"/>
            <a:ext cx="3685534" cy="1434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sz="1400" kern="0" dirty="0"/>
              <a:t>Output Scenario for AMT: </a:t>
            </a:r>
            <a:endParaRPr lang="en-US" sz="1400" b="0" kern="0" dirty="0"/>
          </a:p>
          <a:p>
            <a:r>
              <a:rPr lang="en-US" sz="1400" b="0" kern="0" dirty="0"/>
              <a:t>1000H: BLUELAND’s radar system detects REDLAND crossing warning line </a:t>
            </a:r>
          </a:p>
          <a:p>
            <a:r>
              <a:rPr lang="en-US" sz="1400" b="0" kern="0" dirty="0"/>
              <a:t>1001H: BLUELAND sends 2 F-15 and 1 F-16 fighter jet southwest to REDLAND…. </a:t>
            </a:r>
          </a:p>
          <a:p>
            <a:endParaRPr lang="en-US" sz="1400" b="0" kern="0" dirty="0"/>
          </a:p>
        </p:txBody>
      </p:sp>
      <p:pic>
        <p:nvPicPr>
          <p:cNvPr id="1026" name="Picture 2" descr="Human icons for free download | Freepik">
            <a:extLst>
              <a:ext uri="{FF2B5EF4-FFF2-40B4-BE49-F238E27FC236}">
                <a16:creationId xmlns:a16="http://schemas.microsoft.com/office/drawing/2014/main" id="{E70E25AC-61F4-D17B-1042-CB1E10CD3B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6147" y="2745857"/>
            <a:ext cx="841684" cy="841684"/>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Human icons for free download | Freepik">
            <a:extLst>
              <a:ext uri="{FF2B5EF4-FFF2-40B4-BE49-F238E27FC236}">
                <a16:creationId xmlns:a16="http://schemas.microsoft.com/office/drawing/2014/main" id="{A5ABE1A0-8488-BB98-B345-6514B1871A8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47438" y="2736022"/>
            <a:ext cx="841684" cy="841684"/>
          </a:xfrm>
          <a:prstGeom prst="rect">
            <a:avLst/>
          </a:prstGeom>
          <a:noFill/>
          <a:extLst>
            <a:ext uri="{909E8E84-426E-40DD-AFC4-6F175D3DCCD1}">
              <a14:hiddenFill xmlns:a14="http://schemas.microsoft.com/office/drawing/2010/main">
                <a:solidFill>
                  <a:srgbClr val="FFFFFF"/>
                </a:solidFill>
              </a14:hiddenFill>
            </a:ext>
          </a:extLst>
        </p:spPr>
      </p:pic>
      <p:cxnSp>
        <p:nvCxnSpPr>
          <p:cNvPr id="3" name="Google Shape;428;p52">
            <a:extLst>
              <a:ext uri="{FF2B5EF4-FFF2-40B4-BE49-F238E27FC236}">
                <a16:creationId xmlns:a16="http://schemas.microsoft.com/office/drawing/2014/main" id="{85F64D45-2442-CB61-24F7-FCD12F37DEB8}"/>
              </a:ext>
            </a:extLst>
          </p:cNvPr>
          <p:cNvCxnSpPr>
            <a:cxnSpLocks/>
          </p:cNvCxnSpPr>
          <p:nvPr/>
        </p:nvCxnSpPr>
        <p:spPr>
          <a:xfrm flipV="1">
            <a:off x="3126764" y="3681405"/>
            <a:ext cx="2304829" cy="2097322"/>
          </a:xfrm>
          <a:prstGeom prst="straightConnector1">
            <a:avLst/>
          </a:prstGeom>
          <a:noFill/>
          <a:ln w="38100" cap="flat" cmpd="sng">
            <a:solidFill>
              <a:schemeClr val="dk2"/>
            </a:solidFill>
            <a:prstDash val="solid"/>
            <a:round/>
            <a:headEnd type="none" w="med" len="med"/>
            <a:tailEnd type="triangle" w="med" len="med"/>
          </a:ln>
        </p:spPr>
      </p:cxnSp>
      <p:sp>
        <p:nvSpPr>
          <p:cNvPr id="13" name="Google Shape;423;p52">
            <a:extLst>
              <a:ext uri="{FF2B5EF4-FFF2-40B4-BE49-F238E27FC236}">
                <a16:creationId xmlns:a16="http://schemas.microsoft.com/office/drawing/2014/main" id="{ABED6266-B7AF-4572-A02B-D757033E1244}"/>
              </a:ext>
            </a:extLst>
          </p:cNvPr>
          <p:cNvSpPr txBox="1">
            <a:spLocks/>
          </p:cNvSpPr>
          <p:nvPr/>
        </p:nvSpPr>
        <p:spPr>
          <a:xfrm rot="19049510">
            <a:off x="3578473" y="4317773"/>
            <a:ext cx="2441816" cy="792423"/>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sz="1400" b="0" kern="0" dirty="0"/>
              <a:t>Pictorial Map </a:t>
            </a:r>
          </a:p>
        </p:txBody>
      </p:sp>
      <p:sp>
        <p:nvSpPr>
          <p:cNvPr id="4" name="Google Shape;423;p52">
            <a:extLst>
              <a:ext uri="{FF2B5EF4-FFF2-40B4-BE49-F238E27FC236}">
                <a16:creationId xmlns:a16="http://schemas.microsoft.com/office/drawing/2014/main" id="{41A3E1E5-0E0D-D619-7659-B59FC47ECAF7}"/>
              </a:ext>
            </a:extLst>
          </p:cNvPr>
          <p:cNvSpPr txBox="1">
            <a:spLocks/>
          </p:cNvSpPr>
          <p:nvPr/>
        </p:nvSpPr>
        <p:spPr>
          <a:xfrm>
            <a:off x="1114596" y="1079177"/>
            <a:ext cx="10407305" cy="92348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sz="1400" b="0" kern="0" dirty="0"/>
              <a:t>This was what we discussed the previous meeting on how the trained LLMs will be used in production.  </a:t>
            </a:r>
          </a:p>
        </p:txBody>
      </p:sp>
    </p:spTree>
    <p:extLst>
      <p:ext uri="{BB962C8B-B14F-4D97-AF65-F5344CB8AC3E}">
        <p14:creationId xmlns:p14="http://schemas.microsoft.com/office/powerpoint/2010/main" val="2831258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52"/>
          <p:cNvSpPr txBox="1">
            <a:spLocks noGrp="1"/>
          </p:cNvSpPr>
          <p:nvPr>
            <p:ph type="title"/>
          </p:nvPr>
        </p:nvSpPr>
        <p:spPr>
          <a:xfrm>
            <a:off x="1042193" y="108450"/>
            <a:ext cx="6181200" cy="763600"/>
          </a:xfrm>
          <a:prstGeom prst="rect">
            <a:avLst/>
          </a:prstGeom>
        </p:spPr>
        <p:txBody>
          <a:bodyPr spcFirstLastPara="1" wrap="square" lIns="121900" tIns="121900" rIns="121900" bIns="121900" anchor="t" anchorCtr="0">
            <a:noAutofit/>
          </a:bodyPr>
          <a:lstStyle/>
          <a:p>
            <a:r>
              <a:rPr lang="en" dirty="0"/>
              <a:t>WORKFLOW </a:t>
            </a:r>
            <a:endParaRPr dirty="0"/>
          </a:p>
        </p:txBody>
      </p:sp>
      <p:pic>
        <p:nvPicPr>
          <p:cNvPr id="422" name="Google Shape;422;p52"/>
          <p:cNvPicPr preferRelativeResize="0"/>
          <p:nvPr/>
        </p:nvPicPr>
        <p:blipFill>
          <a:blip r:embed="rId3">
            <a:alphaModFix/>
          </a:blip>
          <a:stretch>
            <a:fillRect/>
          </a:stretch>
        </p:blipFill>
        <p:spPr>
          <a:xfrm>
            <a:off x="2038575" y="2069586"/>
            <a:ext cx="994359" cy="994331"/>
          </a:xfrm>
          <a:prstGeom prst="rect">
            <a:avLst/>
          </a:prstGeom>
          <a:noFill/>
          <a:ln>
            <a:noFill/>
          </a:ln>
        </p:spPr>
      </p:pic>
      <p:sp>
        <p:nvSpPr>
          <p:cNvPr id="423" name="Google Shape;423;p52"/>
          <p:cNvSpPr txBox="1">
            <a:spLocks noGrp="1"/>
          </p:cNvSpPr>
          <p:nvPr>
            <p:ph type="title" idx="4294967295"/>
          </p:nvPr>
        </p:nvSpPr>
        <p:spPr>
          <a:xfrm>
            <a:off x="3107471" y="5546989"/>
            <a:ext cx="3259796" cy="907148"/>
          </a:xfrm>
          <a:prstGeom prst="rect">
            <a:avLst/>
          </a:prstGeom>
        </p:spPr>
        <p:txBody>
          <a:bodyPr spcFirstLastPara="1" wrap="square" lIns="121900" tIns="121900" rIns="121900" bIns="121900" anchor="t" anchorCtr="0">
            <a:noAutofit/>
          </a:bodyPr>
          <a:lstStyle/>
          <a:p>
            <a:r>
              <a:rPr lang="en-US" sz="1400" b="0" dirty="0"/>
              <a:t>Generate map with the disposition of the target, threats blue/red boundaries </a:t>
            </a:r>
            <a:r>
              <a:rPr lang="en-US" sz="1400" b="0" dirty="0" err="1"/>
              <a:t>etc</a:t>
            </a:r>
            <a:endParaRPr lang="en-US" sz="1400" b="0" dirty="0"/>
          </a:p>
        </p:txBody>
      </p:sp>
      <p:sp>
        <p:nvSpPr>
          <p:cNvPr id="425" name="Google Shape;425;p52"/>
          <p:cNvSpPr txBox="1"/>
          <p:nvPr/>
        </p:nvSpPr>
        <p:spPr>
          <a:xfrm>
            <a:off x="2153796" y="1705290"/>
            <a:ext cx="1302400"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SG" sz="1467" b="1" kern="0" dirty="0">
                <a:solidFill>
                  <a:srgbClr val="45818E"/>
                </a:solidFill>
                <a:latin typeface="Poppins"/>
                <a:ea typeface="Poppins"/>
                <a:cs typeface="Poppins"/>
                <a:sym typeface="Poppins"/>
              </a:rPr>
              <a:t>LLM 1</a:t>
            </a:r>
            <a:endParaRPr lang="en-SG" sz="1867" kern="0" dirty="0">
              <a:solidFill>
                <a:srgbClr val="45818E"/>
              </a:solidFill>
              <a:latin typeface="Arial"/>
              <a:cs typeface="Arial"/>
              <a:sym typeface="Arial"/>
            </a:endParaRPr>
          </a:p>
        </p:txBody>
      </p:sp>
      <p:sp>
        <p:nvSpPr>
          <p:cNvPr id="438" name="Google Shape;438;p52"/>
          <p:cNvSpPr txBox="1"/>
          <p:nvPr/>
        </p:nvSpPr>
        <p:spPr>
          <a:xfrm>
            <a:off x="1093432" y="568307"/>
            <a:ext cx="3643937"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 sz="1467" b="1" u="sng" kern="0" dirty="0">
                <a:solidFill>
                  <a:srgbClr val="FF0000"/>
                </a:solidFill>
                <a:latin typeface="Poppins"/>
                <a:cs typeface="Poppins"/>
                <a:sym typeface="Poppins"/>
              </a:rPr>
              <a:t>Development Workflow</a:t>
            </a:r>
            <a:endParaRPr sz="1867" u="sng" kern="0" dirty="0">
              <a:solidFill>
                <a:srgbClr val="FF0000"/>
              </a:solidFill>
              <a:latin typeface="Arial"/>
              <a:cs typeface="Arial"/>
              <a:sym typeface="Arial"/>
            </a:endParaRPr>
          </a:p>
        </p:txBody>
      </p:sp>
      <p:pic>
        <p:nvPicPr>
          <p:cNvPr id="5" name="Google Shape;422;p52">
            <a:extLst>
              <a:ext uri="{FF2B5EF4-FFF2-40B4-BE49-F238E27FC236}">
                <a16:creationId xmlns:a16="http://schemas.microsoft.com/office/drawing/2014/main" id="{2EC4AD47-7D3C-1447-46B3-DFE2238E277C}"/>
              </a:ext>
            </a:extLst>
          </p:cNvPr>
          <p:cNvPicPr preferRelativeResize="0"/>
          <p:nvPr/>
        </p:nvPicPr>
        <p:blipFill>
          <a:blip r:embed="rId3">
            <a:alphaModFix/>
          </a:blip>
          <a:stretch>
            <a:fillRect/>
          </a:stretch>
        </p:blipFill>
        <p:spPr>
          <a:xfrm>
            <a:off x="5259857" y="2803881"/>
            <a:ext cx="994359" cy="994331"/>
          </a:xfrm>
          <a:prstGeom prst="rect">
            <a:avLst/>
          </a:prstGeom>
          <a:noFill/>
          <a:ln>
            <a:noFill/>
          </a:ln>
        </p:spPr>
      </p:pic>
      <p:sp>
        <p:nvSpPr>
          <p:cNvPr id="6" name="Google Shape;425;p52">
            <a:extLst>
              <a:ext uri="{FF2B5EF4-FFF2-40B4-BE49-F238E27FC236}">
                <a16:creationId xmlns:a16="http://schemas.microsoft.com/office/drawing/2014/main" id="{F8EB235B-27BE-E79F-EF87-9F3C6072B6A9}"/>
              </a:ext>
            </a:extLst>
          </p:cNvPr>
          <p:cNvSpPr txBox="1"/>
          <p:nvPr/>
        </p:nvSpPr>
        <p:spPr>
          <a:xfrm>
            <a:off x="5404341" y="2457241"/>
            <a:ext cx="1302400"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SG" sz="1467" b="1" kern="0" dirty="0">
                <a:solidFill>
                  <a:srgbClr val="45818E"/>
                </a:solidFill>
                <a:latin typeface="Poppins"/>
                <a:ea typeface="Poppins"/>
                <a:cs typeface="Poppins"/>
                <a:sym typeface="Poppins"/>
              </a:rPr>
              <a:t>LLM T</a:t>
            </a:r>
            <a:endParaRPr lang="en-SG" sz="1867" kern="0" dirty="0">
              <a:solidFill>
                <a:srgbClr val="45818E"/>
              </a:solidFill>
              <a:latin typeface="Arial"/>
              <a:cs typeface="Arial"/>
              <a:sym typeface="Arial"/>
            </a:endParaRPr>
          </a:p>
        </p:txBody>
      </p:sp>
      <p:cxnSp>
        <p:nvCxnSpPr>
          <p:cNvPr id="7" name="Google Shape;428;p52">
            <a:extLst>
              <a:ext uri="{FF2B5EF4-FFF2-40B4-BE49-F238E27FC236}">
                <a16:creationId xmlns:a16="http://schemas.microsoft.com/office/drawing/2014/main" id="{07F9F564-19DE-7ABE-0C86-B3B11DBB9FF8}"/>
              </a:ext>
            </a:extLst>
          </p:cNvPr>
          <p:cNvCxnSpPr>
            <a:cxnSpLocks/>
          </p:cNvCxnSpPr>
          <p:nvPr/>
        </p:nvCxnSpPr>
        <p:spPr>
          <a:xfrm>
            <a:off x="3097365" y="2518104"/>
            <a:ext cx="2070856" cy="769279"/>
          </a:xfrm>
          <a:prstGeom prst="straightConnector1">
            <a:avLst/>
          </a:prstGeom>
          <a:noFill/>
          <a:ln w="38100" cap="flat" cmpd="sng">
            <a:solidFill>
              <a:schemeClr val="dk2"/>
            </a:solidFill>
            <a:prstDash val="solid"/>
            <a:round/>
            <a:headEnd type="none" w="med" len="med"/>
            <a:tailEnd type="triangle" w="med" len="med"/>
          </a:ln>
        </p:spPr>
      </p:cxnSp>
      <p:sp>
        <p:nvSpPr>
          <p:cNvPr id="8" name="Google Shape;423;p52">
            <a:extLst>
              <a:ext uri="{FF2B5EF4-FFF2-40B4-BE49-F238E27FC236}">
                <a16:creationId xmlns:a16="http://schemas.microsoft.com/office/drawing/2014/main" id="{1D204A16-DA31-1AB9-C201-EE4A34F34E12}"/>
              </a:ext>
            </a:extLst>
          </p:cNvPr>
          <p:cNvSpPr txBox="1">
            <a:spLocks/>
          </p:cNvSpPr>
          <p:nvPr/>
        </p:nvSpPr>
        <p:spPr>
          <a:xfrm>
            <a:off x="6591661" y="1920378"/>
            <a:ext cx="2415654" cy="90714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sz="1400" b="0" kern="0" dirty="0"/>
              <a:t>Generate flight brief and learning outcomes and feed into LLM2 combined with mission background earlier </a:t>
            </a:r>
          </a:p>
        </p:txBody>
      </p:sp>
      <p:pic>
        <p:nvPicPr>
          <p:cNvPr id="9" name="Google Shape;422;p52">
            <a:extLst>
              <a:ext uri="{FF2B5EF4-FFF2-40B4-BE49-F238E27FC236}">
                <a16:creationId xmlns:a16="http://schemas.microsoft.com/office/drawing/2014/main" id="{AFC0CB9E-9B87-28CC-63B1-224F856AAB96}"/>
              </a:ext>
            </a:extLst>
          </p:cNvPr>
          <p:cNvPicPr preferRelativeResize="0"/>
          <p:nvPr/>
        </p:nvPicPr>
        <p:blipFill>
          <a:blip r:embed="rId3">
            <a:alphaModFix/>
          </a:blip>
          <a:stretch>
            <a:fillRect/>
          </a:stretch>
        </p:blipFill>
        <p:spPr>
          <a:xfrm>
            <a:off x="9060849" y="2795714"/>
            <a:ext cx="994359" cy="994331"/>
          </a:xfrm>
          <a:prstGeom prst="rect">
            <a:avLst/>
          </a:prstGeom>
          <a:noFill/>
          <a:ln>
            <a:noFill/>
          </a:ln>
        </p:spPr>
      </p:pic>
      <p:sp>
        <p:nvSpPr>
          <p:cNvPr id="10" name="Google Shape;425;p52">
            <a:extLst>
              <a:ext uri="{FF2B5EF4-FFF2-40B4-BE49-F238E27FC236}">
                <a16:creationId xmlns:a16="http://schemas.microsoft.com/office/drawing/2014/main" id="{DE85DF2D-53A5-5A26-F40E-76493C60F362}"/>
              </a:ext>
            </a:extLst>
          </p:cNvPr>
          <p:cNvSpPr txBox="1"/>
          <p:nvPr/>
        </p:nvSpPr>
        <p:spPr>
          <a:xfrm>
            <a:off x="9229463" y="2430795"/>
            <a:ext cx="1302400"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SG" sz="1467" b="1" kern="0" dirty="0">
                <a:solidFill>
                  <a:srgbClr val="45818E"/>
                </a:solidFill>
                <a:latin typeface="Poppins"/>
                <a:ea typeface="Poppins"/>
                <a:cs typeface="Poppins"/>
                <a:sym typeface="Poppins"/>
              </a:rPr>
              <a:t>LLM 2</a:t>
            </a:r>
            <a:endParaRPr lang="en-SG" sz="1867" kern="0" dirty="0">
              <a:solidFill>
                <a:srgbClr val="45818E"/>
              </a:solidFill>
              <a:latin typeface="Arial"/>
              <a:cs typeface="Arial"/>
              <a:sym typeface="Arial"/>
            </a:endParaRPr>
          </a:p>
        </p:txBody>
      </p:sp>
      <p:pic>
        <p:nvPicPr>
          <p:cNvPr id="11" name="Google Shape;422;p52">
            <a:extLst>
              <a:ext uri="{FF2B5EF4-FFF2-40B4-BE49-F238E27FC236}">
                <a16:creationId xmlns:a16="http://schemas.microsoft.com/office/drawing/2014/main" id="{F0B21F36-D043-DCA1-DFF6-FA41E51159DB}"/>
              </a:ext>
            </a:extLst>
          </p:cNvPr>
          <p:cNvPicPr preferRelativeResize="0"/>
          <p:nvPr/>
        </p:nvPicPr>
        <p:blipFill>
          <a:blip r:embed="rId3">
            <a:alphaModFix/>
            <a:biLevel thresh="75000"/>
          </a:blip>
          <a:stretch>
            <a:fillRect/>
          </a:stretch>
        </p:blipFill>
        <p:spPr>
          <a:xfrm>
            <a:off x="2038575" y="5546989"/>
            <a:ext cx="994359" cy="994331"/>
          </a:xfrm>
          <a:prstGeom prst="rect">
            <a:avLst/>
          </a:prstGeom>
          <a:noFill/>
          <a:ln>
            <a:noFill/>
          </a:ln>
        </p:spPr>
      </p:pic>
      <p:sp>
        <p:nvSpPr>
          <p:cNvPr id="23" name="Google Shape;425;p52">
            <a:extLst>
              <a:ext uri="{FF2B5EF4-FFF2-40B4-BE49-F238E27FC236}">
                <a16:creationId xmlns:a16="http://schemas.microsoft.com/office/drawing/2014/main" id="{A90664B6-DCFF-C165-886A-1150680A9F90}"/>
              </a:ext>
            </a:extLst>
          </p:cNvPr>
          <p:cNvSpPr txBox="1"/>
          <p:nvPr/>
        </p:nvSpPr>
        <p:spPr>
          <a:xfrm>
            <a:off x="1794008" y="4694709"/>
            <a:ext cx="1483491" cy="923482"/>
          </a:xfrm>
          <a:prstGeom prst="rect">
            <a:avLst/>
          </a:prstGeom>
          <a:noFill/>
          <a:ln>
            <a:noFill/>
          </a:ln>
        </p:spPr>
        <p:txBody>
          <a:bodyPr spcFirstLastPara="1" wrap="square" lIns="121900" tIns="121900" rIns="121900" bIns="121900" anchor="t" anchorCtr="0">
            <a:spAutoFit/>
          </a:bodyPr>
          <a:lstStyle/>
          <a:p>
            <a:pPr algn="ctr" defTabSz="1219170">
              <a:buClr>
                <a:srgbClr val="000000"/>
              </a:buClr>
            </a:pPr>
            <a:r>
              <a:rPr lang="en-SG" sz="1467" b="1" kern="0" dirty="0">
                <a:latin typeface="Poppins"/>
                <a:ea typeface="Poppins"/>
                <a:cs typeface="Poppins"/>
                <a:sym typeface="Poppins"/>
              </a:rPr>
              <a:t>Image Generation</a:t>
            </a:r>
          </a:p>
          <a:p>
            <a:pPr algn="ctr" defTabSz="1219170">
              <a:buClr>
                <a:srgbClr val="000000"/>
              </a:buClr>
            </a:pPr>
            <a:r>
              <a:rPr lang="en-SG" sz="1467" b="1" kern="0" dirty="0">
                <a:latin typeface="Poppins"/>
                <a:ea typeface="Poppins"/>
                <a:cs typeface="Poppins"/>
                <a:sym typeface="Poppins"/>
              </a:rPr>
              <a:t>Model </a:t>
            </a:r>
            <a:endParaRPr lang="en-SG" sz="1867" kern="0" dirty="0">
              <a:latin typeface="Arial"/>
              <a:cs typeface="Arial"/>
              <a:sym typeface="Arial"/>
            </a:endParaRPr>
          </a:p>
        </p:txBody>
      </p:sp>
      <p:cxnSp>
        <p:nvCxnSpPr>
          <p:cNvPr id="24" name="Google Shape;428;p52">
            <a:extLst>
              <a:ext uri="{FF2B5EF4-FFF2-40B4-BE49-F238E27FC236}">
                <a16:creationId xmlns:a16="http://schemas.microsoft.com/office/drawing/2014/main" id="{CECCA99D-11D2-51A1-391A-CB57A7C22189}"/>
              </a:ext>
            </a:extLst>
          </p:cNvPr>
          <p:cNvCxnSpPr>
            <a:cxnSpLocks/>
          </p:cNvCxnSpPr>
          <p:nvPr/>
        </p:nvCxnSpPr>
        <p:spPr>
          <a:xfrm>
            <a:off x="2559538" y="3141373"/>
            <a:ext cx="2968" cy="1621739"/>
          </a:xfrm>
          <a:prstGeom prst="straightConnector1">
            <a:avLst/>
          </a:prstGeom>
          <a:noFill/>
          <a:ln w="38100" cap="flat" cmpd="sng">
            <a:solidFill>
              <a:schemeClr val="dk2"/>
            </a:solidFill>
            <a:prstDash val="solid"/>
            <a:round/>
            <a:headEnd type="none" w="med" len="med"/>
            <a:tailEnd type="triangle" w="med" len="med"/>
          </a:ln>
        </p:spPr>
      </p:cxnSp>
      <p:sp>
        <p:nvSpPr>
          <p:cNvPr id="28" name="Google Shape;423;p52">
            <a:extLst>
              <a:ext uri="{FF2B5EF4-FFF2-40B4-BE49-F238E27FC236}">
                <a16:creationId xmlns:a16="http://schemas.microsoft.com/office/drawing/2014/main" id="{5075ED6E-787F-2872-7E09-50F8DA00B14F}"/>
              </a:ext>
            </a:extLst>
          </p:cNvPr>
          <p:cNvSpPr txBox="1">
            <a:spLocks/>
          </p:cNvSpPr>
          <p:nvPr/>
        </p:nvSpPr>
        <p:spPr>
          <a:xfrm>
            <a:off x="2654142" y="3271049"/>
            <a:ext cx="2441816" cy="92348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sz="1400" b="0" kern="0" dirty="0"/>
              <a:t>Generate mission background consisting target and REDLAND information </a:t>
            </a:r>
          </a:p>
        </p:txBody>
      </p:sp>
      <p:cxnSp>
        <p:nvCxnSpPr>
          <p:cNvPr id="30" name="Google Shape;428;p52">
            <a:extLst>
              <a:ext uri="{FF2B5EF4-FFF2-40B4-BE49-F238E27FC236}">
                <a16:creationId xmlns:a16="http://schemas.microsoft.com/office/drawing/2014/main" id="{9C7DF667-B7B6-FDE3-FEB8-8F6DC4A1AD21}"/>
              </a:ext>
            </a:extLst>
          </p:cNvPr>
          <p:cNvCxnSpPr>
            <a:cxnSpLocks/>
          </p:cNvCxnSpPr>
          <p:nvPr/>
        </p:nvCxnSpPr>
        <p:spPr>
          <a:xfrm>
            <a:off x="6318249" y="3287383"/>
            <a:ext cx="2703688" cy="5497"/>
          </a:xfrm>
          <a:prstGeom prst="straightConnector1">
            <a:avLst/>
          </a:prstGeom>
          <a:noFill/>
          <a:ln w="38100" cap="flat" cmpd="sng">
            <a:solidFill>
              <a:schemeClr val="dk2"/>
            </a:solidFill>
            <a:prstDash val="solid"/>
            <a:round/>
            <a:headEnd type="none" w="med" len="med"/>
            <a:tailEnd type="triangle" w="med" len="med"/>
          </a:ln>
        </p:spPr>
      </p:cxnSp>
      <p:cxnSp>
        <p:nvCxnSpPr>
          <p:cNvPr id="32" name="Google Shape;428;p52">
            <a:extLst>
              <a:ext uri="{FF2B5EF4-FFF2-40B4-BE49-F238E27FC236}">
                <a16:creationId xmlns:a16="http://schemas.microsoft.com/office/drawing/2014/main" id="{3F9C36F1-BD15-605C-742F-F90EAC02F05C}"/>
              </a:ext>
            </a:extLst>
          </p:cNvPr>
          <p:cNvCxnSpPr>
            <a:cxnSpLocks/>
          </p:cNvCxnSpPr>
          <p:nvPr/>
        </p:nvCxnSpPr>
        <p:spPr>
          <a:xfrm>
            <a:off x="9558028" y="3810925"/>
            <a:ext cx="0" cy="1345525"/>
          </a:xfrm>
          <a:prstGeom prst="straightConnector1">
            <a:avLst/>
          </a:prstGeom>
          <a:noFill/>
          <a:ln w="38100" cap="flat" cmpd="sng">
            <a:solidFill>
              <a:schemeClr val="dk2"/>
            </a:solidFill>
            <a:prstDash val="solid"/>
            <a:round/>
            <a:headEnd type="none" w="med" len="med"/>
            <a:tailEnd type="triangle" w="med" len="med"/>
          </a:ln>
        </p:spPr>
      </p:cxnSp>
      <p:sp>
        <p:nvSpPr>
          <p:cNvPr id="36" name="Google Shape;433;p52">
            <a:extLst>
              <a:ext uri="{FF2B5EF4-FFF2-40B4-BE49-F238E27FC236}">
                <a16:creationId xmlns:a16="http://schemas.microsoft.com/office/drawing/2014/main" id="{329E8073-3A6A-769F-015E-3844B74099EC}"/>
              </a:ext>
            </a:extLst>
          </p:cNvPr>
          <p:cNvSpPr txBox="1">
            <a:spLocks/>
          </p:cNvSpPr>
          <p:nvPr/>
        </p:nvSpPr>
        <p:spPr>
          <a:xfrm>
            <a:off x="7740838" y="5156450"/>
            <a:ext cx="3781063" cy="14340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sz="1400" kern="0" dirty="0"/>
              <a:t>Output Scenario for AMT: </a:t>
            </a:r>
            <a:endParaRPr lang="en-US" sz="1400" b="0" kern="0" dirty="0"/>
          </a:p>
          <a:p>
            <a:r>
              <a:rPr lang="en-US" sz="1400" b="0" kern="0" dirty="0"/>
              <a:t>1000H: BLUELAND’s radar system detects REDLAND crossing warning line </a:t>
            </a:r>
          </a:p>
          <a:p>
            <a:r>
              <a:rPr lang="en-US" sz="1400" b="0" kern="0" dirty="0"/>
              <a:t>1001H: BLUELAND sends 2 F-15 and 1 F-16 fighter jet southwest to REDLAND…. </a:t>
            </a:r>
          </a:p>
          <a:p>
            <a:endParaRPr lang="en-US" sz="1400" b="0" kern="0" dirty="0"/>
          </a:p>
        </p:txBody>
      </p:sp>
      <p:sp>
        <p:nvSpPr>
          <p:cNvPr id="39" name="Rectangle 38">
            <a:extLst>
              <a:ext uri="{FF2B5EF4-FFF2-40B4-BE49-F238E27FC236}">
                <a16:creationId xmlns:a16="http://schemas.microsoft.com/office/drawing/2014/main" id="{135958F1-C25C-5BB4-6CD2-89F4117322B8}"/>
              </a:ext>
            </a:extLst>
          </p:cNvPr>
          <p:cNvSpPr/>
          <p:nvPr/>
        </p:nvSpPr>
        <p:spPr>
          <a:xfrm>
            <a:off x="5070222" y="2254422"/>
            <a:ext cx="1437132" cy="193844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0" name="Google Shape;438;p52">
            <a:extLst>
              <a:ext uri="{FF2B5EF4-FFF2-40B4-BE49-F238E27FC236}">
                <a16:creationId xmlns:a16="http://schemas.microsoft.com/office/drawing/2014/main" id="{6A50A022-0C08-FCB4-91FF-FA45AAC761AA}"/>
              </a:ext>
            </a:extLst>
          </p:cNvPr>
          <p:cNvSpPr txBox="1"/>
          <p:nvPr/>
        </p:nvSpPr>
        <p:spPr>
          <a:xfrm>
            <a:off x="4940575" y="4165696"/>
            <a:ext cx="2140498"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 sz="1467" b="1" kern="0" dirty="0">
                <a:solidFill>
                  <a:srgbClr val="FF0000"/>
                </a:solidFill>
                <a:latin typeface="Poppins"/>
                <a:cs typeface="Poppins"/>
                <a:sym typeface="Poppins"/>
              </a:rPr>
              <a:t>Propose to Omit</a:t>
            </a:r>
            <a:endParaRPr sz="1867" kern="0" dirty="0">
              <a:solidFill>
                <a:srgbClr val="FF0000"/>
              </a:solidFill>
              <a:latin typeface="Arial"/>
              <a:cs typeface="Arial"/>
              <a:sym typeface="Arial"/>
            </a:endParaRPr>
          </a:p>
        </p:txBody>
      </p:sp>
      <p:sp>
        <p:nvSpPr>
          <p:cNvPr id="2" name="Google Shape;423;p52">
            <a:extLst>
              <a:ext uri="{FF2B5EF4-FFF2-40B4-BE49-F238E27FC236}">
                <a16:creationId xmlns:a16="http://schemas.microsoft.com/office/drawing/2014/main" id="{3A227572-8CA8-286C-1CAA-CC84AB795519}"/>
              </a:ext>
            </a:extLst>
          </p:cNvPr>
          <p:cNvSpPr txBox="1">
            <a:spLocks/>
          </p:cNvSpPr>
          <p:nvPr/>
        </p:nvSpPr>
        <p:spPr>
          <a:xfrm>
            <a:off x="1114596" y="834626"/>
            <a:ext cx="10407305" cy="92348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r>
              <a:rPr lang="en-US" sz="1400" b="0" kern="0" dirty="0"/>
              <a:t>This was what we discussed the previous meeting on the development workflow. However, due to the dataset constraints, I am proposing to omit LLM T. Instead of having an LLM generate the flight brief and learning outcomes based on the mission background, I intend to use a fixed flight brief, learning outcome and mission background.  </a:t>
            </a:r>
          </a:p>
        </p:txBody>
      </p:sp>
    </p:spTree>
    <p:extLst>
      <p:ext uri="{BB962C8B-B14F-4D97-AF65-F5344CB8AC3E}">
        <p14:creationId xmlns:p14="http://schemas.microsoft.com/office/powerpoint/2010/main" val="1758250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52"/>
          <p:cNvSpPr txBox="1">
            <a:spLocks noGrp="1"/>
          </p:cNvSpPr>
          <p:nvPr>
            <p:ph type="title"/>
          </p:nvPr>
        </p:nvSpPr>
        <p:spPr>
          <a:xfrm>
            <a:off x="1064433" y="34283"/>
            <a:ext cx="6181200" cy="763600"/>
          </a:xfrm>
          <a:prstGeom prst="rect">
            <a:avLst/>
          </a:prstGeom>
        </p:spPr>
        <p:txBody>
          <a:bodyPr spcFirstLastPara="1" wrap="square" lIns="121900" tIns="121900" rIns="121900" bIns="121900" anchor="t" anchorCtr="0">
            <a:noAutofit/>
          </a:bodyPr>
          <a:lstStyle/>
          <a:p>
            <a:r>
              <a:rPr lang="en" dirty="0"/>
              <a:t>WORKFLOW </a:t>
            </a:r>
            <a:endParaRPr dirty="0"/>
          </a:p>
        </p:txBody>
      </p:sp>
      <p:pic>
        <p:nvPicPr>
          <p:cNvPr id="422" name="Google Shape;422;p52"/>
          <p:cNvPicPr preferRelativeResize="0"/>
          <p:nvPr/>
        </p:nvPicPr>
        <p:blipFill>
          <a:blip r:embed="rId3">
            <a:alphaModFix/>
          </a:blip>
          <a:stretch>
            <a:fillRect/>
          </a:stretch>
        </p:blipFill>
        <p:spPr>
          <a:xfrm>
            <a:off x="2410913" y="4206523"/>
            <a:ext cx="994359" cy="994331"/>
          </a:xfrm>
          <a:prstGeom prst="rect">
            <a:avLst/>
          </a:prstGeom>
          <a:noFill/>
          <a:ln>
            <a:noFill/>
          </a:ln>
        </p:spPr>
      </p:pic>
      <p:sp>
        <p:nvSpPr>
          <p:cNvPr id="423" name="Google Shape;423;p52"/>
          <p:cNvSpPr txBox="1">
            <a:spLocks noGrp="1"/>
          </p:cNvSpPr>
          <p:nvPr>
            <p:ph type="title" idx="4294967295"/>
          </p:nvPr>
        </p:nvSpPr>
        <p:spPr>
          <a:xfrm>
            <a:off x="4676201" y="5429607"/>
            <a:ext cx="3259796" cy="907148"/>
          </a:xfrm>
          <a:prstGeom prst="rect">
            <a:avLst/>
          </a:prstGeom>
        </p:spPr>
        <p:txBody>
          <a:bodyPr spcFirstLastPara="1" wrap="square" lIns="121900" tIns="121900" rIns="121900" bIns="121900" anchor="t" anchorCtr="0">
            <a:noAutofit/>
          </a:bodyPr>
          <a:lstStyle/>
          <a:p>
            <a:pPr algn="ctr"/>
            <a:r>
              <a:rPr lang="en-US" sz="1400" b="0" dirty="0"/>
              <a:t>Generate map with the disposition of the target, threats blue/red boundaries </a:t>
            </a:r>
            <a:r>
              <a:rPr lang="en-US" sz="1400" b="0" dirty="0" err="1"/>
              <a:t>etc</a:t>
            </a:r>
            <a:endParaRPr lang="en-US" sz="1400" b="0" dirty="0"/>
          </a:p>
        </p:txBody>
      </p:sp>
      <p:sp>
        <p:nvSpPr>
          <p:cNvPr id="425" name="Google Shape;425;p52"/>
          <p:cNvSpPr txBox="1"/>
          <p:nvPr/>
        </p:nvSpPr>
        <p:spPr>
          <a:xfrm>
            <a:off x="2570626" y="3801143"/>
            <a:ext cx="1302400"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SG" sz="1467" b="1" kern="0" dirty="0">
                <a:solidFill>
                  <a:srgbClr val="45818E"/>
                </a:solidFill>
                <a:latin typeface="Poppins"/>
                <a:ea typeface="Poppins"/>
                <a:cs typeface="Poppins"/>
                <a:sym typeface="Poppins"/>
              </a:rPr>
              <a:t>LLM 1</a:t>
            </a:r>
            <a:endParaRPr lang="en-SG" sz="1867" kern="0" dirty="0">
              <a:solidFill>
                <a:srgbClr val="45818E"/>
              </a:solidFill>
              <a:latin typeface="Arial"/>
              <a:cs typeface="Arial"/>
              <a:sym typeface="Arial"/>
            </a:endParaRPr>
          </a:p>
        </p:txBody>
      </p:sp>
      <p:sp>
        <p:nvSpPr>
          <p:cNvPr id="438" name="Google Shape;438;p52"/>
          <p:cNvSpPr txBox="1"/>
          <p:nvPr/>
        </p:nvSpPr>
        <p:spPr>
          <a:xfrm>
            <a:off x="1147091" y="538047"/>
            <a:ext cx="3750941"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 sz="1467" b="1" u="sng" kern="0" dirty="0">
                <a:solidFill>
                  <a:srgbClr val="FF0000"/>
                </a:solidFill>
                <a:latin typeface="Poppins"/>
                <a:cs typeface="Poppins"/>
                <a:sym typeface="Poppins"/>
              </a:rPr>
              <a:t>Proposed Training Workflow  </a:t>
            </a:r>
            <a:endParaRPr sz="1867" u="sng" kern="0" dirty="0">
              <a:solidFill>
                <a:srgbClr val="FF0000"/>
              </a:solidFill>
              <a:latin typeface="Arial"/>
              <a:cs typeface="Arial"/>
              <a:sym typeface="Arial"/>
            </a:endParaRPr>
          </a:p>
        </p:txBody>
      </p:sp>
      <p:sp>
        <p:nvSpPr>
          <p:cNvPr id="8" name="Google Shape;423;p52">
            <a:extLst>
              <a:ext uri="{FF2B5EF4-FFF2-40B4-BE49-F238E27FC236}">
                <a16:creationId xmlns:a16="http://schemas.microsoft.com/office/drawing/2014/main" id="{1D204A16-DA31-1AB9-C201-EE4A34F34E12}"/>
              </a:ext>
            </a:extLst>
          </p:cNvPr>
          <p:cNvSpPr txBox="1">
            <a:spLocks/>
          </p:cNvSpPr>
          <p:nvPr/>
        </p:nvSpPr>
        <p:spPr>
          <a:xfrm>
            <a:off x="8417114" y="2446385"/>
            <a:ext cx="2309122" cy="90714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pPr algn="ctr"/>
            <a:r>
              <a:rPr lang="en-US" sz="1400" b="0" kern="0" dirty="0"/>
              <a:t>Fixed flight brief, learning outcome and mission background</a:t>
            </a:r>
          </a:p>
        </p:txBody>
      </p:sp>
      <p:pic>
        <p:nvPicPr>
          <p:cNvPr id="11" name="Google Shape;422;p52">
            <a:extLst>
              <a:ext uri="{FF2B5EF4-FFF2-40B4-BE49-F238E27FC236}">
                <a16:creationId xmlns:a16="http://schemas.microsoft.com/office/drawing/2014/main" id="{F0B21F36-D043-DCA1-DFF6-FA41E51159DB}"/>
              </a:ext>
            </a:extLst>
          </p:cNvPr>
          <p:cNvPicPr preferRelativeResize="0"/>
          <p:nvPr/>
        </p:nvPicPr>
        <p:blipFill>
          <a:blip r:embed="rId3">
            <a:alphaModFix/>
            <a:biLevel thresh="75000"/>
          </a:blip>
          <a:stretch>
            <a:fillRect/>
          </a:stretch>
        </p:blipFill>
        <p:spPr>
          <a:xfrm>
            <a:off x="5775566" y="4427163"/>
            <a:ext cx="994359" cy="994331"/>
          </a:xfrm>
          <a:prstGeom prst="rect">
            <a:avLst/>
          </a:prstGeom>
          <a:noFill/>
          <a:ln>
            <a:noFill/>
          </a:ln>
        </p:spPr>
      </p:pic>
      <p:sp>
        <p:nvSpPr>
          <p:cNvPr id="23" name="Google Shape;425;p52">
            <a:extLst>
              <a:ext uri="{FF2B5EF4-FFF2-40B4-BE49-F238E27FC236}">
                <a16:creationId xmlns:a16="http://schemas.microsoft.com/office/drawing/2014/main" id="{A90664B6-DCFF-C165-886A-1150680A9F90}"/>
              </a:ext>
            </a:extLst>
          </p:cNvPr>
          <p:cNvSpPr txBox="1"/>
          <p:nvPr/>
        </p:nvSpPr>
        <p:spPr>
          <a:xfrm>
            <a:off x="2955354" y="3966894"/>
            <a:ext cx="6634784" cy="471948"/>
          </a:xfrm>
          <a:prstGeom prst="rect">
            <a:avLst/>
          </a:prstGeom>
          <a:noFill/>
          <a:ln>
            <a:noFill/>
          </a:ln>
        </p:spPr>
        <p:txBody>
          <a:bodyPr spcFirstLastPara="1" wrap="square" lIns="121900" tIns="121900" rIns="121900" bIns="121900" anchor="t" anchorCtr="0">
            <a:spAutoFit/>
          </a:bodyPr>
          <a:lstStyle/>
          <a:p>
            <a:pPr algn="ctr" defTabSz="1219170">
              <a:buClr>
                <a:srgbClr val="000000"/>
              </a:buClr>
            </a:pPr>
            <a:r>
              <a:rPr lang="en-SG" sz="1467" b="1" kern="0" dirty="0">
                <a:latin typeface="Poppins"/>
                <a:ea typeface="Poppins"/>
                <a:cs typeface="Poppins"/>
                <a:sym typeface="Poppins"/>
              </a:rPr>
              <a:t>Image Generation Model </a:t>
            </a:r>
            <a:endParaRPr lang="en-SG" sz="1867" kern="0" dirty="0">
              <a:latin typeface="Arial"/>
              <a:cs typeface="Arial"/>
              <a:sym typeface="Arial"/>
            </a:endParaRPr>
          </a:p>
        </p:txBody>
      </p:sp>
      <p:cxnSp>
        <p:nvCxnSpPr>
          <p:cNvPr id="24" name="Google Shape;428;p52">
            <a:extLst>
              <a:ext uri="{FF2B5EF4-FFF2-40B4-BE49-F238E27FC236}">
                <a16:creationId xmlns:a16="http://schemas.microsoft.com/office/drawing/2014/main" id="{CECCA99D-11D2-51A1-391A-CB57A7C22189}"/>
              </a:ext>
            </a:extLst>
          </p:cNvPr>
          <p:cNvCxnSpPr>
            <a:cxnSpLocks/>
          </p:cNvCxnSpPr>
          <p:nvPr/>
        </p:nvCxnSpPr>
        <p:spPr>
          <a:xfrm>
            <a:off x="6272745" y="3272747"/>
            <a:ext cx="0" cy="685599"/>
          </a:xfrm>
          <a:prstGeom prst="straightConnector1">
            <a:avLst/>
          </a:prstGeom>
          <a:noFill/>
          <a:ln w="38100" cap="flat" cmpd="sng">
            <a:solidFill>
              <a:schemeClr val="dk2"/>
            </a:solidFill>
            <a:prstDash val="solid"/>
            <a:round/>
            <a:headEnd type="none" w="med" len="med"/>
            <a:tailEnd type="triangle" w="med" len="med"/>
          </a:ln>
        </p:spPr>
      </p:cxnSp>
      <p:sp>
        <p:nvSpPr>
          <p:cNvPr id="28" name="Google Shape;423;p52">
            <a:extLst>
              <a:ext uri="{FF2B5EF4-FFF2-40B4-BE49-F238E27FC236}">
                <a16:creationId xmlns:a16="http://schemas.microsoft.com/office/drawing/2014/main" id="{5075ED6E-787F-2872-7E09-50F8DA00B14F}"/>
              </a:ext>
            </a:extLst>
          </p:cNvPr>
          <p:cNvSpPr txBox="1">
            <a:spLocks/>
          </p:cNvSpPr>
          <p:nvPr/>
        </p:nvSpPr>
        <p:spPr>
          <a:xfrm>
            <a:off x="4977795" y="2588025"/>
            <a:ext cx="2589899" cy="90714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pPr algn="ctr"/>
            <a:r>
              <a:rPr lang="en-US" sz="1400" b="0" kern="0" dirty="0"/>
              <a:t>Fixed set of mission background(s)</a:t>
            </a:r>
          </a:p>
        </p:txBody>
      </p:sp>
      <p:sp>
        <p:nvSpPr>
          <p:cNvPr id="4" name="Google Shape;423;p52">
            <a:extLst>
              <a:ext uri="{FF2B5EF4-FFF2-40B4-BE49-F238E27FC236}">
                <a16:creationId xmlns:a16="http://schemas.microsoft.com/office/drawing/2014/main" id="{7F5487F4-B958-DA93-9D91-F5C94C6C4106}"/>
              </a:ext>
            </a:extLst>
          </p:cNvPr>
          <p:cNvSpPr txBox="1">
            <a:spLocks/>
          </p:cNvSpPr>
          <p:nvPr/>
        </p:nvSpPr>
        <p:spPr>
          <a:xfrm>
            <a:off x="1463795" y="5200854"/>
            <a:ext cx="2906429" cy="92348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pPr algn="ctr"/>
            <a:r>
              <a:rPr lang="en-US" sz="1400" b="0" kern="0" dirty="0"/>
              <a:t>Generate mission background consisting target and REDLAND information </a:t>
            </a:r>
          </a:p>
        </p:txBody>
      </p:sp>
      <p:sp>
        <p:nvSpPr>
          <p:cNvPr id="12" name="Google Shape;423;p52">
            <a:extLst>
              <a:ext uri="{FF2B5EF4-FFF2-40B4-BE49-F238E27FC236}">
                <a16:creationId xmlns:a16="http://schemas.microsoft.com/office/drawing/2014/main" id="{EF597966-BC4B-3B82-F956-2FE763FC4E34}"/>
              </a:ext>
            </a:extLst>
          </p:cNvPr>
          <p:cNvSpPr txBox="1">
            <a:spLocks/>
          </p:cNvSpPr>
          <p:nvPr/>
        </p:nvSpPr>
        <p:spPr>
          <a:xfrm>
            <a:off x="1613141" y="2479240"/>
            <a:ext cx="2456259" cy="907148"/>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pPr algn="ctr"/>
            <a:r>
              <a:rPr lang="en-US" sz="1400" b="0" kern="0" dirty="0"/>
              <a:t>Fixed Prompt with required mission details and structure </a:t>
            </a:r>
          </a:p>
        </p:txBody>
      </p:sp>
      <p:cxnSp>
        <p:nvCxnSpPr>
          <p:cNvPr id="14" name="Google Shape;428;p52">
            <a:extLst>
              <a:ext uri="{FF2B5EF4-FFF2-40B4-BE49-F238E27FC236}">
                <a16:creationId xmlns:a16="http://schemas.microsoft.com/office/drawing/2014/main" id="{ED71C8A3-3654-9A96-0288-0CCED99220C9}"/>
              </a:ext>
            </a:extLst>
          </p:cNvPr>
          <p:cNvCxnSpPr>
            <a:cxnSpLocks/>
          </p:cNvCxnSpPr>
          <p:nvPr/>
        </p:nvCxnSpPr>
        <p:spPr>
          <a:xfrm>
            <a:off x="9571675" y="3352219"/>
            <a:ext cx="2970" cy="648844"/>
          </a:xfrm>
          <a:prstGeom prst="straightConnector1">
            <a:avLst/>
          </a:prstGeom>
          <a:noFill/>
          <a:ln w="38100" cap="flat" cmpd="sng">
            <a:solidFill>
              <a:schemeClr val="dk2"/>
            </a:solidFill>
            <a:prstDash val="solid"/>
            <a:round/>
            <a:headEnd type="none" w="med" len="med"/>
            <a:tailEnd type="triangle" w="med" len="med"/>
          </a:ln>
        </p:spPr>
      </p:cxnSp>
      <p:pic>
        <p:nvPicPr>
          <p:cNvPr id="17" name="Google Shape;422;p52">
            <a:extLst>
              <a:ext uri="{FF2B5EF4-FFF2-40B4-BE49-F238E27FC236}">
                <a16:creationId xmlns:a16="http://schemas.microsoft.com/office/drawing/2014/main" id="{55AFC3C1-9724-5AD7-74B0-979CD7ED03D0}"/>
              </a:ext>
            </a:extLst>
          </p:cNvPr>
          <p:cNvPicPr preferRelativeResize="0"/>
          <p:nvPr/>
        </p:nvPicPr>
        <p:blipFill>
          <a:blip r:embed="rId3">
            <a:alphaModFix/>
          </a:blip>
          <a:stretch>
            <a:fillRect/>
          </a:stretch>
        </p:blipFill>
        <p:spPr>
          <a:xfrm>
            <a:off x="9092958" y="4517198"/>
            <a:ext cx="994359" cy="994331"/>
          </a:xfrm>
          <a:prstGeom prst="rect">
            <a:avLst/>
          </a:prstGeom>
          <a:noFill/>
          <a:ln>
            <a:noFill/>
          </a:ln>
        </p:spPr>
      </p:pic>
      <p:sp>
        <p:nvSpPr>
          <p:cNvPr id="18" name="Google Shape;425;p52">
            <a:extLst>
              <a:ext uri="{FF2B5EF4-FFF2-40B4-BE49-F238E27FC236}">
                <a16:creationId xmlns:a16="http://schemas.microsoft.com/office/drawing/2014/main" id="{934DC36B-A2B4-07A3-EAAB-5AE08B289065}"/>
              </a:ext>
            </a:extLst>
          </p:cNvPr>
          <p:cNvSpPr txBox="1"/>
          <p:nvPr/>
        </p:nvSpPr>
        <p:spPr>
          <a:xfrm>
            <a:off x="9235780" y="4078295"/>
            <a:ext cx="1302400"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SG" sz="1467" b="1" kern="0" dirty="0">
                <a:solidFill>
                  <a:srgbClr val="45818E"/>
                </a:solidFill>
                <a:latin typeface="Poppins"/>
                <a:ea typeface="Poppins"/>
                <a:cs typeface="Poppins"/>
                <a:sym typeface="Poppins"/>
              </a:rPr>
              <a:t>LLM 2</a:t>
            </a:r>
            <a:endParaRPr lang="en-SG" sz="1867" kern="0" dirty="0">
              <a:solidFill>
                <a:srgbClr val="45818E"/>
              </a:solidFill>
              <a:latin typeface="Arial"/>
              <a:cs typeface="Arial"/>
              <a:sym typeface="Arial"/>
            </a:endParaRPr>
          </a:p>
        </p:txBody>
      </p:sp>
      <p:sp>
        <p:nvSpPr>
          <p:cNvPr id="19" name="Google Shape;423;p52">
            <a:extLst>
              <a:ext uri="{FF2B5EF4-FFF2-40B4-BE49-F238E27FC236}">
                <a16:creationId xmlns:a16="http://schemas.microsoft.com/office/drawing/2014/main" id="{A4A05DB4-FBAB-0F1A-FF68-1503CF227C8E}"/>
              </a:ext>
            </a:extLst>
          </p:cNvPr>
          <p:cNvSpPr txBox="1">
            <a:spLocks/>
          </p:cNvSpPr>
          <p:nvPr/>
        </p:nvSpPr>
        <p:spPr>
          <a:xfrm>
            <a:off x="8584278" y="5493881"/>
            <a:ext cx="2141958" cy="923482"/>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Poppins"/>
              <a:buNone/>
              <a:defRPr sz="2800" b="1" i="0" u="none" strike="noStrike" cap="none">
                <a:solidFill>
                  <a:schemeClr val="dk1"/>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3000" b="1" i="0" u="none" strike="noStrike" cap="none">
                <a:solidFill>
                  <a:schemeClr val="dk1"/>
                </a:solidFill>
                <a:latin typeface="Poppins"/>
                <a:ea typeface="Poppins"/>
                <a:cs typeface="Poppins"/>
                <a:sym typeface="Poppins"/>
              </a:defRPr>
            </a:lvl9pPr>
          </a:lstStyle>
          <a:p>
            <a:pPr algn="ctr"/>
            <a:r>
              <a:rPr lang="en-US" sz="1400" b="0" kern="0" dirty="0"/>
              <a:t>Generate output scenario for AMT </a:t>
            </a:r>
          </a:p>
        </p:txBody>
      </p:sp>
      <p:sp>
        <p:nvSpPr>
          <p:cNvPr id="20" name="Google Shape;437;p52">
            <a:extLst>
              <a:ext uri="{FF2B5EF4-FFF2-40B4-BE49-F238E27FC236}">
                <a16:creationId xmlns:a16="http://schemas.microsoft.com/office/drawing/2014/main" id="{CBD2BA63-2ECC-9920-A493-301AA51A32DC}"/>
              </a:ext>
            </a:extLst>
          </p:cNvPr>
          <p:cNvSpPr/>
          <p:nvPr/>
        </p:nvSpPr>
        <p:spPr>
          <a:xfrm>
            <a:off x="1258861" y="1953008"/>
            <a:ext cx="3259796" cy="4522607"/>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Poppins"/>
              <a:ea typeface="Poppins"/>
              <a:cs typeface="Poppins"/>
              <a:sym typeface="Poppins"/>
            </a:endParaRPr>
          </a:p>
        </p:txBody>
      </p:sp>
      <p:sp>
        <p:nvSpPr>
          <p:cNvPr id="21" name="Google Shape;437;p52">
            <a:extLst>
              <a:ext uri="{FF2B5EF4-FFF2-40B4-BE49-F238E27FC236}">
                <a16:creationId xmlns:a16="http://schemas.microsoft.com/office/drawing/2014/main" id="{44AD6ED9-3CD7-1A05-01E5-EB593F7B564E}"/>
              </a:ext>
            </a:extLst>
          </p:cNvPr>
          <p:cNvSpPr/>
          <p:nvPr/>
        </p:nvSpPr>
        <p:spPr>
          <a:xfrm>
            <a:off x="4627205" y="1953008"/>
            <a:ext cx="3259796" cy="4522607"/>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Poppins"/>
              <a:ea typeface="Poppins"/>
              <a:cs typeface="Poppins"/>
              <a:sym typeface="Poppins"/>
            </a:endParaRPr>
          </a:p>
        </p:txBody>
      </p:sp>
      <p:sp>
        <p:nvSpPr>
          <p:cNvPr id="22" name="Google Shape;437;p52">
            <a:extLst>
              <a:ext uri="{FF2B5EF4-FFF2-40B4-BE49-F238E27FC236}">
                <a16:creationId xmlns:a16="http://schemas.microsoft.com/office/drawing/2014/main" id="{36D55087-2A0C-C107-82B9-CECE9BD81A47}"/>
              </a:ext>
            </a:extLst>
          </p:cNvPr>
          <p:cNvSpPr/>
          <p:nvPr/>
        </p:nvSpPr>
        <p:spPr>
          <a:xfrm>
            <a:off x="7995549" y="1974984"/>
            <a:ext cx="3259796" cy="4500631"/>
          </a:xfrm>
          <a:prstGeom prst="rect">
            <a:avLst/>
          </a:prstGeom>
          <a:no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defTabSz="1219170">
              <a:buClr>
                <a:srgbClr val="000000"/>
              </a:buClr>
            </a:pPr>
            <a:endParaRPr sz="1867" kern="0">
              <a:solidFill>
                <a:srgbClr val="000000"/>
              </a:solidFill>
              <a:latin typeface="Poppins"/>
              <a:ea typeface="Poppins"/>
              <a:cs typeface="Poppins"/>
              <a:sym typeface="Poppins"/>
            </a:endParaRPr>
          </a:p>
        </p:txBody>
      </p:sp>
      <p:pic>
        <p:nvPicPr>
          <p:cNvPr id="26" name="Picture 25">
            <a:extLst>
              <a:ext uri="{FF2B5EF4-FFF2-40B4-BE49-F238E27FC236}">
                <a16:creationId xmlns:a16="http://schemas.microsoft.com/office/drawing/2014/main" id="{1CFB11C1-03E3-39BA-D2E3-933B3116EB2B}"/>
              </a:ext>
            </a:extLst>
          </p:cNvPr>
          <p:cNvPicPr>
            <a:picLocks noChangeAspect="1"/>
          </p:cNvPicPr>
          <p:nvPr/>
        </p:nvPicPr>
        <p:blipFill>
          <a:blip r:embed="rId4"/>
          <a:stretch>
            <a:fillRect/>
          </a:stretch>
        </p:blipFill>
        <p:spPr>
          <a:xfrm>
            <a:off x="1061617" y="1831582"/>
            <a:ext cx="1201016" cy="1072989"/>
          </a:xfrm>
          <a:prstGeom prst="rect">
            <a:avLst/>
          </a:prstGeom>
        </p:spPr>
      </p:pic>
      <p:pic>
        <p:nvPicPr>
          <p:cNvPr id="31" name="Picture 30">
            <a:extLst>
              <a:ext uri="{FF2B5EF4-FFF2-40B4-BE49-F238E27FC236}">
                <a16:creationId xmlns:a16="http://schemas.microsoft.com/office/drawing/2014/main" id="{FB995EED-D7E1-CF0A-C1D3-1038FE071CB5}"/>
              </a:ext>
            </a:extLst>
          </p:cNvPr>
          <p:cNvPicPr>
            <a:picLocks noChangeAspect="1"/>
          </p:cNvPicPr>
          <p:nvPr/>
        </p:nvPicPr>
        <p:blipFill>
          <a:blip r:embed="rId5"/>
          <a:stretch>
            <a:fillRect/>
          </a:stretch>
        </p:blipFill>
        <p:spPr>
          <a:xfrm>
            <a:off x="4443639" y="1842318"/>
            <a:ext cx="1231499" cy="1072989"/>
          </a:xfrm>
          <a:prstGeom prst="rect">
            <a:avLst/>
          </a:prstGeom>
        </p:spPr>
      </p:pic>
      <p:sp>
        <p:nvSpPr>
          <p:cNvPr id="35" name="Google Shape;403;p50">
            <a:extLst>
              <a:ext uri="{FF2B5EF4-FFF2-40B4-BE49-F238E27FC236}">
                <a16:creationId xmlns:a16="http://schemas.microsoft.com/office/drawing/2014/main" id="{4E294D26-4E41-FA43-E960-72564FBB637D}"/>
              </a:ext>
            </a:extLst>
          </p:cNvPr>
          <p:cNvSpPr txBox="1">
            <a:spLocks/>
          </p:cNvSpPr>
          <p:nvPr/>
        </p:nvSpPr>
        <p:spPr>
          <a:xfrm>
            <a:off x="7995549" y="2155968"/>
            <a:ext cx="1020000" cy="596800"/>
          </a:xfrm>
          <a:prstGeom prst="rect">
            <a:avLst/>
          </a:prstGeom>
          <a:noFill/>
          <a:ln>
            <a:noFill/>
          </a:ln>
        </p:spPr>
        <p:txBody>
          <a:bodyPr spcFirstLastPara="1" wrap="square" lIns="121900" tIns="121900" rIns="121900" bIns="12190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Poppins"/>
              <a:buNone/>
              <a:defRPr sz="4000" b="1" i="0" u="none" strike="noStrike" cap="none">
                <a:solidFill>
                  <a:schemeClr val="dk2"/>
                </a:solidFill>
                <a:latin typeface="Poppins"/>
                <a:ea typeface="Poppins"/>
                <a:cs typeface="Poppins"/>
                <a:sym typeface="Poppins"/>
              </a:defRPr>
            </a:lvl1pPr>
            <a:lvl2pPr marR="0" lvl="1"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2pPr>
            <a:lvl3pPr marR="0" lvl="2"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3pPr>
            <a:lvl4pPr marR="0" lvl="3"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4pPr>
            <a:lvl5pPr marR="0" lvl="4"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5pPr>
            <a:lvl6pPr marR="0" lvl="5"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6pPr>
            <a:lvl7pPr marR="0" lvl="6"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7pPr>
            <a:lvl8pPr marR="0" lvl="7"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8pPr>
            <a:lvl9pPr marR="0" lvl="8" algn="l" rtl="0">
              <a:lnSpc>
                <a:spcPct val="100000"/>
              </a:lnSpc>
              <a:spcBef>
                <a:spcPts val="0"/>
              </a:spcBef>
              <a:spcAft>
                <a:spcPts val="0"/>
              </a:spcAft>
              <a:buClr>
                <a:schemeClr val="dk1"/>
              </a:buClr>
              <a:buSzPts val="3000"/>
              <a:buFont typeface="Poppins"/>
              <a:buNone/>
              <a:defRPr sz="4000" b="1" i="0" u="none" strike="noStrike" cap="none">
                <a:solidFill>
                  <a:schemeClr val="dk1"/>
                </a:solidFill>
                <a:latin typeface="Poppins"/>
                <a:ea typeface="Poppins"/>
                <a:cs typeface="Poppins"/>
                <a:sym typeface="Poppins"/>
              </a:defRPr>
            </a:lvl9pPr>
          </a:lstStyle>
          <a:p>
            <a:r>
              <a:rPr lang="en" kern="0" dirty="0"/>
              <a:t>03</a:t>
            </a:r>
          </a:p>
        </p:txBody>
      </p:sp>
      <p:cxnSp>
        <p:nvCxnSpPr>
          <p:cNvPr id="38" name="Google Shape;428;p52">
            <a:extLst>
              <a:ext uri="{FF2B5EF4-FFF2-40B4-BE49-F238E27FC236}">
                <a16:creationId xmlns:a16="http://schemas.microsoft.com/office/drawing/2014/main" id="{28BEF207-F872-74B9-B9FC-5ABBB6BBA1CD}"/>
              </a:ext>
            </a:extLst>
          </p:cNvPr>
          <p:cNvCxnSpPr>
            <a:cxnSpLocks/>
          </p:cNvCxnSpPr>
          <p:nvPr/>
        </p:nvCxnSpPr>
        <p:spPr>
          <a:xfrm>
            <a:off x="2884849" y="3263776"/>
            <a:ext cx="2970" cy="648844"/>
          </a:xfrm>
          <a:prstGeom prst="straightConnector1">
            <a:avLst/>
          </a:prstGeom>
          <a:noFill/>
          <a:ln w="38100" cap="flat" cmpd="sng">
            <a:solidFill>
              <a:schemeClr val="dk2"/>
            </a:solidFill>
            <a:prstDash val="solid"/>
            <a:round/>
            <a:headEnd type="none" w="med" len="med"/>
            <a:tailEnd type="triangle" w="med" len="med"/>
          </a:ln>
        </p:spPr>
      </p:cxnSp>
      <p:sp>
        <p:nvSpPr>
          <p:cNvPr id="39" name="Google Shape;457;p53">
            <a:extLst>
              <a:ext uri="{FF2B5EF4-FFF2-40B4-BE49-F238E27FC236}">
                <a16:creationId xmlns:a16="http://schemas.microsoft.com/office/drawing/2014/main" id="{1326932B-3190-0DF8-F3AF-CBEF31009A7C}"/>
              </a:ext>
            </a:extLst>
          </p:cNvPr>
          <p:cNvSpPr txBox="1">
            <a:spLocks/>
          </p:cNvSpPr>
          <p:nvPr/>
        </p:nvSpPr>
        <p:spPr>
          <a:xfrm>
            <a:off x="1165003" y="815537"/>
            <a:ext cx="10090342" cy="7636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1pPr>
            <a:lvl2pPr marL="914400" marR="0" lvl="1"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2pPr>
            <a:lvl3pPr marL="1371600" marR="0" lvl="2"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3pPr>
            <a:lvl4pPr marL="1828800" marR="0" lvl="3"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4pPr>
            <a:lvl5pPr marL="2286000" marR="0" lvl="4"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5pPr>
            <a:lvl6pPr marL="2743200" marR="0" lvl="5"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6pPr>
            <a:lvl7pPr marL="3200400" marR="0" lvl="6"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7pPr>
            <a:lvl8pPr marL="3657600" marR="0" lvl="7" indent="-304800" algn="l" rtl="0">
              <a:lnSpc>
                <a:spcPct val="100000"/>
              </a:lnSpc>
              <a:spcBef>
                <a:spcPts val="1600"/>
              </a:spcBef>
              <a:spcAft>
                <a:spcPts val="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8pPr>
            <a:lvl9pPr marL="4114800" marR="0" lvl="8" indent="-304800" algn="l" rtl="0">
              <a:lnSpc>
                <a:spcPct val="100000"/>
              </a:lnSpc>
              <a:spcBef>
                <a:spcPts val="1600"/>
              </a:spcBef>
              <a:spcAft>
                <a:spcPts val="1600"/>
              </a:spcAft>
              <a:buClr>
                <a:schemeClr val="dk1"/>
              </a:buClr>
              <a:buSzPts val="1200"/>
              <a:buFont typeface="Poppins"/>
              <a:buChar char="■"/>
              <a:defRPr sz="1200" b="0" i="0" u="none" strike="noStrike" cap="none">
                <a:solidFill>
                  <a:schemeClr val="dk1"/>
                </a:solidFill>
                <a:latin typeface="Poppins"/>
                <a:ea typeface="Poppins"/>
                <a:cs typeface="Poppins"/>
                <a:sym typeface="Poppins"/>
              </a:defRPr>
            </a:lvl9pPr>
          </a:lstStyle>
          <a:p>
            <a:pPr marL="0" indent="0" algn="just">
              <a:spcAft>
                <a:spcPts val="2133"/>
              </a:spcAft>
              <a:buClr>
                <a:schemeClr val="dk2"/>
              </a:buClr>
              <a:buSzPts val="1100"/>
              <a:buFont typeface="Poppins"/>
              <a:buNone/>
            </a:pPr>
            <a:r>
              <a:rPr lang="en-US" sz="1400" kern="0" dirty="0"/>
              <a:t>Fixed prompts help reduce dataset variability and verify effect of training since I don’t have a large dataset for training. This will just be a proof of concept that training the model helps to refine the response if we have a sufficiently large dataset. Therefore, I need your help in crafting the fixed flight brief, learning outcome and mission background for LLM 2. </a:t>
            </a:r>
          </a:p>
        </p:txBody>
      </p:sp>
    </p:spTree>
    <p:extLst>
      <p:ext uri="{BB962C8B-B14F-4D97-AF65-F5344CB8AC3E}">
        <p14:creationId xmlns:p14="http://schemas.microsoft.com/office/powerpoint/2010/main" val="823961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52"/>
          <p:cNvSpPr txBox="1">
            <a:spLocks noGrp="1"/>
          </p:cNvSpPr>
          <p:nvPr>
            <p:ph type="title"/>
          </p:nvPr>
        </p:nvSpPr>
        <p:spPr>
          <a:xfrm>
            <a:off x="1064433" y="310733"/>
            <a:ext cx="6181200" cy="763600"/>
          </a:xfrm>
          <a:prstGeom prst="rect">
            <a:avLst/>
          </a:prstGeom>
        </p:spPr>
        <p:txBody>
          <a:bodyPr spcFirstLastPara="1" wrap="square" lIns="121900" tIns="121900" rIns="121900" bIns="121900" anchor="t" anchorCtr="0">
            <a:noAutofit/>
          </a:bodyPr>
          <a:lstStyle/>
          <a:p>
            <a:r>
              <a:rPr lang="en" dirty="0"/>
              <a:t>WORKFLOW </a:t>
            </a:r>
            <a:endParaRPr dirty="0"/>
          </a:p>
        </p:txBody>
      </p:sp>
      <p:sp>
        <p:nvSpPr>
          <p:cNvPr id="438" name="Google Shape;438;p52"/>
          <p:cNvSpPr txBox="1"/>
          <p:nvPr/>
        </p:nvSpPr>
        <p:spPr>
          <a:xfrm>
            <a:off x="1093432" y="812858"/>
            <a:ext cx="5628381" cy="471948"/>
          </a:xfrm>
          <a:prstGeom prst="rect">
            <a:avLst/>
          </a:prstGeom>
          <a:noFill/>
          <a:ln>
            <a:noFill/>
          </a:ln>
        </p:spPr>
        <p:txBody>
          <a:bodyPr spcFirstLastPara="1" wrap="square" lIns="121900" tIns="121900" rIns="121900" bIns="121900" anchor="t" anchorCtr="0">
            <a:spAutoFit/>
          </a:bodyPr>
          <a:lstStyle/>
          <a:p>
            <a:pPr defTabSz="1219170">
              <a:buClr>
                <a:srgbClr val="000000"/>
              </a:buClr>
            </a:pPr>
            <a:r>
              <a:rPr lang="en" sz="1467" b="1" u="sng" kern="0" dirty="0">
                <a:solidFill>
                  <a:srgbClr val="FF0000"/>
                </a:solidFill>
                <a:latin typeface="Poppins"/>
                <a:cs typeface="Poppins"/>
                <a:sym typeface="Poppins"/>
              </a:rPr>
              <a:t>Sample Production Workflow (NOT FINAL)</a:t>
            </a:r>
            <a:endParaRPr sz="1867" u="sng" kern="0" dirty="0">
              <a:solidFill>
                <a:srgbClr val="FF0000"/>
              </a:solidFill>
              <a:latin typeface="Arial"/>
              <a:cs typeface="Arial"/>
              <a:sym typeface="Arial"/>
            </a:endParaRPr>
          </a:p>
        </p:txBody>
      </p:sp>
      <p:pic>
        <p:nvPicPr>
          <p:cNvPr id="4" name="python_demo">
            <a:hlinkClick r:id="" action="ppaction://media"/>
            <a:extLst>
              <a:ext uri="{FF2B5EF4-FFF2-40B4-BE49-F238E27FC236}">
                <a16:creationId xmlns:a16="http://schemas.microsoft.com/office/drawing/2014/main" id="{8D7A1937-83EC-F3AB-EED7-1F2AF48A9C6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7578" y="1187530"/>
            <a:ext cx="9268839" cy="5213722"/>
          </a:xfrm>
          <a:prstGeom prst="rect">
            <a:avLst/>
          </a:prstGeom>
        </p:spPr>
      </p:pic>
    </p:spTree>
    <p:extLst>
      <p:ext uri="{BB962C8B-B14F-4D97-AF65-F5344CB8AC3E}">
        <p14:creationId xmlns:p14="http://schemas.microsoft.com/office/powerpoint/2010/main" val="37179396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51"/>
          <p:cNvSpPr txBox="1">
            <a:spLocks noGrp="1"/>
          </p:cNvSpPr>
          <p:nvPr>
            <p:ph type="title"/>
          </p:nvPr>
        </p:nvSpPr>
        <p:spPr>
          <a:xfrm>
            <a:off x="1611161" y="3570350"/>
            <a:ext cx="5577580" cy="1122400"/>
          </a:xfrm>
          <a:prstGeom prst="rect">
            <a:avLst/>
          </a:prstGeom>
        </p:spPr>
        <p:txBody>
          <a:bodyPr spcFirstLastPara="1" wrap="square" lIns="121900" tIns="121900" rIns="121900" bIns="121900" anchor="t" anchorCtr="0">
            <a:noAutofit/>
          </a:bodyPr>
          <a:lstStyle/>
          <a:p>
            <a:r>
              <a:rPr lang="en" sz="4400" dirty="0"/>
              <a:t>IMAGE GENERATION MODEL</a:t>
            </a:r>
            <a:endParaRPr sz="4400" dirty="0"/>
          </a:p>
        </p:txBody>
      </p:sp>
      <p:sp>
        <p:nvSpPr>
          <p:cNvPr id="412" name="Google Shape;412;p51"/>
          <p:cNvSpPr txBox="1">
            <a:spLocks noGrp="1"/>
          </p:cNvSpPr>
          <p:nvPr>
            <p:ph type="title" idx="2"/>
          </p:nvPr>
        </p:nvSpPr>
        <p:spPr>
          <a:xfrm>
            <a:off x="1611161" y="2135376"/>
            <a:ext cx="1718400" cy="1122400"/>
          </a:xfrm>
          <a:prstGeom prst="rect">
            <a:avLst/>
          </a:prstGeom>
        </p:spPr>
        <p:txBody>
          <a:bodyPr spcFirstLastPara="1" wrap="square" lIns="121900" tIns="121900" rIns="121900" bIns="121900" anchor="b" anchorCtr="0">
            <a:noAutofit/>
          </a:bodyPr>
          <a:lstStyle/>
          <a:p>
            <a:r>
              <a:rPr lang="en" dirty="0"/>
              <a:t>02</a:t>
            </a:r>
            <a:endParaRPr dirty="0"/>
          </a:p>
        </p:txBody>
      </p:sp>
      <p:grpSp>
        <p:nvGrpSpPr>
          <p:cNvPr id="413" name="Google Shape;413;p51"/>
          <p:cNvGrpSpPr/>
          <p:nvPr/>
        </p:nvGrpSpPr>
        <p:grpSpPr>
          <a:xfrm flipH="1">
            <a:off x="-124833" y="3361967"/>
            <a:ext cx="6658000" cy="0"/>
            <a:chOff x="2220050" y="1547100"/>
            <a:chExt cx="4993500" cy="0"/>
          </a:xfrm>
        </p:grpSpPr>
        <p:cxnSp>
          <p:nvCxnSpPr>
            <p:cNvPr id="414" name="Google Shape;414;p51"/>
            <p:cNvCxnSpPr/>
            <p:nvPr/>
          </p:nvCxnSpPr>
          <p:spPr>
            <a:xfrm>
              <a:off x="2220050" y="1547100"/>
              <a:ext cx="464400" cy="0"/>
            </a:xfrm>
            <a:prstGeom prst="straightConnector1">
              <a:avLst/>
            </a:prstGeom>
            <a:noFill/>
            <a:ln w="114300" cap="flat" cmpd="sng">
              <a:solidFill>
                <a:schemeClr val="dk1"/>
              </a:solidFill>
              <a:prstDash val="solid"/>
              <a:round/>
              <a:headEnd type="none" w="med" len="med"/>
              <a:tailEnd type="none" w="med" len="med"/>
            </a:ln>
          </p:spPr>
        </p:cxnSp>
        <p:cxnSp>
          <p:nvCxnSpPr>
            <p:cNvPr id="415" name="Google Shape;415;p51"/>
            <p:cNvCxnSpPr/>
            <p:nvPr/>
          </p:nvCxnSpPr>
          <p:spPr>
            <a:xfrm>
              <a:off x="2684450" y="1547100"/>
              <a:ext cx="4529100" cy="0"/>
            </a:xfrm>
            <a:prstGeom prst="straightConnector1">
              <a:avLst/>
            </a:prstGeom>
            <a:noFill/>
            <a:ln w="9525" cap="flat" cmpd="sng">
              <a:solidFill>
                <a:schemeClr val="dk1"/>
              </a:solidFill>
              <a:prstDash val="solid"/>
              <a:round/>
              <a:headEnd type="none" w="med" len="med"/>
              <a:tailEnd type="none" w="med" len="med"/>
            </a:ln>
          </p:spPr>
        </p:cxnSp>
      </p:grpSp>
    </p:spTree>
    <p:extLst>
      <p:ext uri="{BB962C8B-B14F-4D97-AF65-F5344CB8AC3E}">
        <p14:creationId xmlns:p14="http://schemas.microsoft.com/office/powerpoint/2010/main" val="1883678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62"/>
          <p:cNvSpPr txBox="1">
            <a:spLocks noGrp="1"/>
          </p:cNvSpPr>
          <p:nvPr>
            <p:ph type="title"/>
          </p:nvPr>
        </p:nvSpPr>
        <p:spPr>
          <a:xfrm>
            <a:off x="870548" y="257580"/>
            <a:ext cx="10272000" cy="763600"/>
          </a:xfrm>
          <a:prstGeom prst="rect">
            <a:avLst/>
          </a:prstGeom>
        </p:spPr>
        <p:txBody>
          <a:bodyPr spcFirstLastPara="1" wrap="square" lIns="121900" tIns="121900" rIns="121900" bIns="121900" anchor="t" anchorCtr="0">
            <a:noAutofit/>
          </a:bodyPr>
          <a:lstStyle/>
          <a:p>
            <a:r>
              <a:rPr lang="en-SG" dirty="0"/>
              <a:t>PROMPT FOR IMAGE GENERATION </a:t>
            </a:r>
            <a:endParaRPr dirty="0"/>
          </a:p>
        </p:txBody>
      </p:sp>
      <p:sp>
        <p:nvSpPr>
          <p:cNvPr id="7" name="Rectangle 1">
            <a:extLst>
              <a:ext uri="{FF2B5EF4-FFF2-40B4-BE49-F238E27FC236}">
                <a16:creationId xmlns:a16="http://schemas.microsoft.com/office/drawing/2014/main" id="{AA9BAC57-1A25-F8EF-DBA7-AA4272E7E055}"/>
              </a:ext>
            </a:extLst>
          </p:cNvPr>
          <p:cNvSpPr>
            <a:spLocks noChangeArrowheads="1"/>
          </p:cNvSpPr>
          <p:nvPr/>
        </p:nvSpPr>
        <p:spPr bwMode="auto">
          <a:xfrm>
            <a:off x="3211513" y="2152650"/>
            <a:ext cx="17102690" cy="528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SG"/>
          </a:p>
        </p:txBody>
      </p:sp>
      <p:sp>
        <p:nvSpPr>
          <p:cNvPr id="3" name="TextBox 2">
            <a:extLst>
              <a:ext uri="{FF2B5EF4-FFF2-40B4-BE49-F238E27FC236}">
                <a16:creationId xmlns:a16="http://schemas.microsoft.com/office/drawing/2014/main" id="{DBE1E440-8CAA-51AE-2A2F-8AC62C7E7BD4}"/>
              </a:ext>
            </a:extLst>
          </p:cNvPr>
          <p:cNvSpPr txBox="1"/>
          <p:nvPr/>
        </p:nvSpPr>
        <p:spPr>
          <a:xfrm>
            <a:off x="969939" y="852214"/>
            <a:ext cx="11068878" cy="5345053"/>
          </a:xfrm>
          <a:prstGeom prst="rect">
            <a:avLst/>
          </a:prstGeom>
          <a:noFill/>
        </p:spPr>
        <p:txBody>
          <a:bodyPr wrap="square">
            <a:spAutoFit/>
          </a:bodyPr>
          <a:lstStyle/>
          <a:p>
            <a:pPr marL="0" marR="0">
              <a:spcBef>
                <a:spcPts val="0"/>
              </a:spcBef>
              <a:spcAft>
                <a:spcPts val="800"/>
              </a:spcAft>
            </a:pPr>
            <a:r>
              <a:rPr lang="en-SG" sz="1200" b="1" kern="100" dirty="0">
                <a:effectLst/>
                <a:latin typeface="Poppins" panose="00000500000000000000" pitchFamily="2" charset="0"/>
                <a:ea typeface="DengXian" panose="02010600030101010101" pitchFamily="2" charset="-122"/>
                <a:cs typeface="Poppins" panose="00000500000000000000" pitchFamily="2" charset="0"/>
              </a:rPr>
              <a:t>Mission Statement:</a:t>
            </a:r>
            <a:br>
              <a:rPr lang="en-SG" sz="1200" b="1" kern="100" dirty="0">
                <a:effectLst/>
                <a:latin typeface="Poppins" panose="00000500000000000000" pitchFamily="2" charset="0"/>
                <a:ea typeface="DengXian" panose="02010600030101010101" pitchFamily="2" charset="-122"/>
                <a:cs typeface="Poppins" panose="00000500000000000000" pitchFamily="2" charset="0"/>
              </a:rPr>
            </a:br>
            <a:r>
              <a:rPr lang="en-SG" sz="1200" kern="100" dirty="0">
                <a:effectLst/>
                <a:latin typeface="Poppins" panose="00000500000000000000" pitchFamily="2" charset="0"/>
                <a:ea typeface="DengXian" panose="02010600030101010101" pitchFamily="2" charset="-122"/>
                <a:cs typeface="Poppins" panose="00000500000000000000" pitchFamily="2" charset="0"/>
              </a:rPr>
              <a:t>Conduct an air strike to destroy REDLAND's strategic petroleum reserve located at Grid Reference 45.6789° N, 23.4567° E.</a:t>
            </a:r>
          </a:p>
          <a:p>
            <a:pPr marL="0" marR="0">
              <a:spcBef>
                <a:spcPts val="0"/>
              </a:spcBef>
              <a:spcAft>
                <a:spcPts val="800"/>
              </a:spcAft>
            </a:pPr>
            <a:r>
              <a:rPr lang="en-SG" sz="1200" b="1" kern="100" dirty="0">
                <a:effectLst/>
                <a:latin typeface="Poppins" panose="00000500000000000000" pitchFamily="2" charset="0"/>
                <a:ea typeface="DengXian" panose="02010600030101010101" pitchFamily="2" charset="-122"/>
                <a:cs typeface="Poppins" panose="00000500000000000000" pitchFamily="2" charset="0"/>
              </a:rPr>
              <a:t>Force Composition:</a:t>
            </a:r>
            <a:endParaRPr lang="en-SG" sz="1200"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REDLAND's Air </a:t>
            </a:r>
            <a:r>
              <a:rPr lang="en-SG" sz="1200" kern="100" dirty="0" err="1">
                <a:effectLst/>
                <a:latin typeface="Poppins" panose="00000500000000000000" pitchFamily="2" charset="0"/>
                <a:ea typeface="DengXian" panose="02010600030101010101" pitchFamily="2" charset="-122"/>
                <a:cs typeface="Poppins" panose="00000500000000000000" pitchFamily="2" charset="0"/>
              </a:rPr>
              <a:t>Defense</a:t>
            </a:r>
            <a:r>
              <a:rPr lang="en-SG" sz="1200" kern="100" dirty="0">
                <a:effectLst/>
                <a:latin typeface="Poppins" panose="00000500000000000000" pitchFamily="2" charset="0"/>
                <a:ea typeface="DengXian" panose="02010600030101010101" pitchFamily="2" charset="-122"/>
                <a:cs typeface="Poppins" panose="00000500000000000000" pitchFamily="2" charset="0"/>
              </a:rPr>
              <a:t> Brigade:</a:t>
            </a: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2 x SAM Battalions, each with 8 launchers, located 10 km north and 15 km east of the target</a:t>
            </a: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1 x Fighter Squadron, with 12 aircraft, based at Airbase Delta (20 km west of the target)</a:t>
            </a: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1 x Radar Station, located 5 km south of the target</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REDLAND's Ground Forces:</a:t>
            </a: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1 x Mechanized Infantry Battalion, with 15 tanks and 20 infantry fighting vehicles, located 12 km southeast of the target</a:t>
            </a:r>
          </a:p>
          <a:p>
            <a:pPr marL="0" marR="0">
              <a:spcBef>
                <a:spcPts val="0"/>
              </a:spcBef>
              <a:spcAft>
                <a:spcPts val="800"/>
              </a:spcAft>
            </a:pPr>
            <a:r>
              <a:rPr lang="en-SG" sz="1200" b="1" kern="100" dirty="0">
                <a:effectLst/>
                <a:latin typeface="Poppins" panose="00000500000000000000" pitchFamily="2" charset="0"/>
                <a:ea typeface="DengXian" panose="02010600030101010101" pitchFamily="2" charset="-122"/>
                <a:cs typeface="Poppins" panose="00000500000000000000" pitchFamily="2" charset="0"/>
              </a:rPr>
              <a:t>Geography:</a:t>
            </a:r>
            <a:endParaRPr lang="en-SG" sz="1200" kern="100" dirty="0">
              <a:effectLst/>
              <a:latin typeface="Poppins" panose="00000500000000000000" pitchFamily="2" charset="0"/>
              <a:ea typeface="DengXian" panose="02010600030101010101" pitchFamily="2" charset="-122"/>
              <a:cs typeface="Poppins" panose="00000500000000000000" pitchFamily="2" charset="0"/>
            </a:endParaRP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Distance to target: 140 km from BLUELAND's border</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Distance to REDLAND threats:</a:t>
            </a: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SAM Battalions: 10 km north and 15 km east of the target</a:t>
            </a: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Airbase Delta: 20 km west of the target</a:t>
            </a: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Radar Station: 5 km south of the target</a:t>
            </a: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Mechanized Infantry Battalion: 12 km southeast of the target</a:t>
            </a:r>
          </a:p>
          <a:p>
            <a:pPr marL="342900" marR="0" lvl="0" indent="-342900">
              <a:spcBef>
                <a:spcPts val="0"/>
              </a:spcBef>
              <a:spcAft>
                <a:spcPts val="800"/>
              </a:spcAft>
              <a:buSzPts val="1000"/>
              <a:buFont typeface="Symbol" panose="05050102010706020507" pitchFamily="18" charset="2"/>
              <a:buChar char=""/>
              <a:tabLst>
                <a:tab pos="457200" algn="l"/>
              </a:tabLst>
            </a:pPr>
            <a:r>
              <a:rPr lang="en-SG" sz="1200" b="1" kern="100" dirty="0">
                <a:effectLst/>
                <a:latin typeface="Poppins" panose="00000500000000000000" pitchFamily="2" charset="0"/>
                <a:ea typeface="DengXian" panose="02010600030101010101" pitchFamily="2" charset="-122"/>
                <a:cs typeface="Poppins" panose="00000500000000000000" pitchFamily="2" charset="0"/>
              </a:rPr>
              <a:t>Environmental conditions:</a:t>
            </a:r>
            <a:endParaRPr lang="en-SG" sz="1200" kern="100" dirty="0">
              <a:effectLst/>
              <a:latin typeface="Poppins" panose="00000500000000000000" pitchFamily="2" charset="0"/>
              <a:ea typeface="DengXian" panose="02010600030101010101" pitchFamily="2" charset="-122"/>
              <a:cs typeface="Poppins" panose="00000500000000000000" pitchFamily="2" charset="0"/>
            </a:endParaRP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Nighttime mission, with scattered clouds and visibility of 5 km</a:t>
            </a:r>
          </a:p>
          <a:p>
            <a:pPr marL="742950" marR="0" lvl="1" indent="-285750">
              <a:spcBef>
                <a:spcPts val="0"/>
              </a:spcBef>
              <a:spcAft>
                <a:spcPts val="800"/>
              </a:spcAft>
              <a:buSzPts val="1000"/>
              <a:buFont typeface="Symbol" panose="05050102010706020507" pitchFamily="18" charset="2"/>
              <a:buChar char=""/>
              <a:tabLst>
                <a:tab pos="914400" algn="l"/>
              </a:tabLst>
            </a:pPr>
            <a:r>
              <a:rPr lang="en-SG" sz="1200" kern="100" dirty="0">
                <a:effectLst/>
                <a:latin typeface="Poppins" panose="00000500000000000000" pitchFamily="2" charset="0"/>
                <a:ea typeface="DengXian" panose="02010600030101010101" pitchFamily="2" charset="-122"/>
                <a:cs typeface="Poppins" panose="00000500000000000000" pitchFamily="2" charset="0"/>
              </a:rPr>
              <a:t>Target located in a rural area, with surrounding hills and forests</a:t>
            </a:r>
          </a:p>
        </p:txBody>
      </p:sp>
    </p:spTree>
    <p:extLst>
      <p:ext uri="{BB962C8B-B14F-4D97-AF65-F5344CB8AC3E}">
        <p14:creationId xmlns:p14="http://schemas.microsoft.com/office/powerpoint/2010/main" val="14369142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Clean and Neat Style Portfolio by Slidesgo">
  <a:themeElements>
    <a:clrScheme name="Simple Light">
      <a:dk1>
        <a:srgbClr val="191919"/>
      </a:dk1>
      <a:lt1>
        <a:srgbClr val="FFFFFF"/>
      </a:lt1>
      <a:dk2>
        <a:srgbClr val="45818E"/>
      </a:dk2>
      <a:lt2>
        <a:srgbClr val="D9D9D9"/>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Clean and Neat Style Portfolio by Slidesgo">
  <a:themeElements>
    <a:clrScheme name="Simple Light">
      <a:dk1>
        <a:srgbClr val="191919"/>
      </a:dk1>
      <a:lt1>
        <a:srgbClr val="FFFFFF"/>
      </a:lt1>
      <a:dk2>
        <a:srgbClr val="45818E"/>
      </a:dk2>
      <a:lt2>
        <a:srgbClr val="D9D9D9"/>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10336</TotalTime>
  <Words>1324</Words>
  <Application>Microsoft Office PowerPoint</Application>
  <PresentationFormat>Widescreen</PresentationFormat>
  <Paragraphs>125</Paragraphs>
  <Slides>17</Slides>
  <Notes>17</Notes>
  <HiddenSlides>0</HiddenSlides>
  <MMClips>1</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17</vt:i4>
      </vt:variant>
    </vt:vector>
  </HeadingPairs>
  <TitlesOfParts>
    <vt:vector size="27" baseType="lpstr">
      <vt:lpstr>Anaheim</vt:lpstr>
      <vt:lpstr>Aptos</vt:lpstr>
      <vt:lpstr>Aptos Display</vt:lpstr>
      <vt:lpstr>Arial</vt:lpstr>
      <vt:lpstr>Nunito Light</vt:lpstr>
      <vt:lpstr>Poppins</vt:lpstr>
      <vt:lpstr>Symbol</vt:lpstr>
      <vt:lpstr>Office Theme</vt:lpstr>
      <vt:lpstr>Clean and Neat Style Portfolio by Slidesgo</vt:lpstr>
      <vt:lpstr>1_Clean and Neat Style Portfolio by Slidesgo</vt:lpstr>
      <vt:lpstr>LLMs FOR SCENARIO GENERATION</vt:lpstr>
      <vt:lpstr>TABLE OF CONTENTS</vt:lpstr>
      <vt:lpstr>WORKFLOW CHANGE</vt:lpstr>
      <vt:lpstr>WORKFLOW </vt:lpstr>
      <vt:lpstr>WORKFLOW </vt:lpstr>
      <vt:lpstr>WORKFLOW </vt:lpstr>
      <vt:lpstr>WORKFLOW </vt:lpstr>
      <vt:lpstr>IMAGE GENERATION MODEL</vt:lpstr>
      <vt:lpstr>PROMPT FOR IMAGE GENERATION </vt:lpstr>
      <vt:lpstr>PowerPoint Presentation</vt:lpstr>
      <vt:lpstr>IMAGE GENERATION MODEL </vt:lpstr>
      <vt:lpstr>IMAGE GENERATION MODEL </vt:lpstr>
      <vt:lpstr>OTHER POSSIBLE SOLUTIONS</vt:lpstr>
      <vt:lpstr>Prompt Engineering </vt:lpstr>
      <vt:lpstr>REFINED PROMPT </vt:lpstr>
      <vt:lpstr>REFINED PROMPT </vt:lpstr>
      <vt:lpstr>THANKS!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Pang Kai Lin</dc:creator>
  <cp:lastModifiedBy>Pang Kai Lin</cp:lastModifiedBy>
  <cp:revision>176</cp:revision>
  <dcterms:created xsi:type="dcterms:W3CDTF">2024-06-04T05:51:06Z</dcterms:created>
  <dcterms:modified xsi:type="dcterms:W3CDTF">2024-06-19T09:00:29Z</dcterms:modified>
</cp:coreProperties>
</file>

<file path=docProps/thumbnail.jpeg>
</file>